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66" r:id="rId4"/>
    <p:sldId id="267" r:id="rId5"/>
    <p:sldId id="264" r:id="rId6"/>
    <p:sldId id="259" r:id="rId7"/>
    <p:sldId id="269" r:id="rId8"/>
    <p:sldId id="260" r:id="rId9"/>
    <p:sldId id="265" r:id="rId10"/>
    <p:sldId id="263" r:id="rId11"/>
    <p:sldId id="261" r:id="rId12"/>
    <p:sldId id="258"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79712-0B15-42F3-B28A-86996A75E2A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0B335B0-62BD-4292-B08C-D1C12BCC7EFE}">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_tradnl" sz="1600" b="1" dirty="0" smtClean="0">
              <a:solidFill>
                <a:srgbClr val="FFFF00"/>
              </a:solidFill>
              <a:effectLst>
                <a:outerShdw blurRad="38100" dist="38100" dir="2700000" algn="tl">
                  <a:srgbClr val="000000">
                    <a:alpha val="43137"/>
                  </a:srgbClr>
                </a:outerShdw>
              </a:effectLst>
            </a:rPr>
            <a:t>PLATAFORMAS DE SOFTWARE LIBRE</a:t>
          </a:r>
        </a:p>
        <a:p>
          <a:pPr defTabSz="1511300">
            <a:lnSpc>
              <a:spcPct val="90000"/>
            </a:lnSpc>
            <a:spcBef>
              <a:spcPct val="0"/>
            </a:spcBef>
            <a:spcAft>
              <a:spcPct val="35000"/>
            </a:spcAft>
          </a:pPr>
          <a:endParaRPr lang="en-US" sz="1600" dirty="0"/>
        </a:p>
      </dgm:t>
    </dgm:pt>
    <dgm:pt modelId="{35644F70-3DE6-465C-ABAB-C31687FE897E}" type="parTrans" cxnId="{E4646C41-7A85-40D5-AA49-E2E2A6FF3F1E}">
      <dgm:prSet/>
      <dgm:spPr/>
      <dgm:t>
        <a:bodyPr/>
        <a:lstStyle/>
        <a:p>
          <a:endParaRPr lang="en-US"/>
        </a:p>
      </dgm:t>
    </dgm:pt>
    <dgm:pt modelId="{58CD1601-CC28-4365-A66F-8DD68EE71A26}" type="sibTrans" cxnId="{E4646C41-7A85-40D5-AA49-E2E2A6FF3F1E}">
      <dgm:prSet/>
      <dgm:spPr/>
      <dgm:t>
        <a:bodyPr/>
        <a:lstStyle/>
        <a:p>
          <a:endParaRPr lang="en-US"/>
        </a:p>
      </dgm:t>
    </dgm:pt>
    <dgm:pt modelId="{D054BAFA-0804-4430-96D1-5DD5AC909209}">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_tradnl" b="1" dirty="0" smtClean="0">
              <a:solidFill>
                <a:srgbClr val="FFFF00"/>
              </a:solidFill>
              <a:effectLst>
                <a:outerShdw blurRad="38100" dist="38100" dir="2700000" algn="tl">
                  <a:srgbClr val="000000">
                    <a:alpha val="43137"/>
                  </a:srgbClr>
                </a:outerShdw>
              </a:effectLst>
            </a:rPr>
            <a:t>PLATAFORMA COMERCIALES O DE PAGO</a:t>
          </a:r>
          <a:endParaRPr lang="en-US" b="1" dirty="0" smtClean="0">
            <a:solidFill>
              <a:srgbClr val="FFFF00"/>
            </a:solidFill>
            <a:effectLst>
              <a:outerShdw blurRad="38100" dist="38100" dir="2700000" algn="tl">
                <a:srgbClr val="000000">
                  <a:alpha val="43137"/>
                </a:srgbClr>
              </a:outerShdw>
            </a:effectLst>
          </a:endParaRPr>
        </a:p>
        <a:p>
          <a:pPr defTabSz="444500">
            <a:lnSpc>
              <a:spcPct val="90000"/>
            </a:lnSpc>
            <a:spcBef>
              <a:spcPct val="0"/>
            </a:spcBef>
            <a:spcAft>
              <a:spcPct val="35000"/>
            </a:spcAft>
          </a:pPr>
          <a:endParaRPr lang="en-US" dirty="0"/>
        </a:p>
      </dgm:t>
    </dgm:pt>
    <dgm:pt modelId="{60614C28-A4F8-424B-9F62-4988B1F00775}" type="parTrans" cxnId="{A6A55953-45D2-4816-8567-AB41A02064CD}">
      <dgm:prSet/>
      <dgm:spPr/>
      <dgm:t>
        <a:bodyPr/>
        <a:lstStyle/>
        <a:p>
          <a:endParaRPr lang="en-US"/>
        </a:p>
      </dgm:t>
    </dgm:pt>
    <dgm:pt modelId="{923A8FBB-472B-4CED-9103-8B5938CDB1F6}" type="sibTrans" cxnId="{A6A55953-45D2-4816-8567-AB41A02064CD}">
      <dgm:prSet/>
      <dgm:spPr/>
      <dgm:t>
        <a:bodyPr/>
        <a:lstStyle/>
        <a:p>
          <a:endParaRPr lang="en-US"/>
        </a:p>
      </dgm:t>
    </dgm:pt>
    <dgm:pt modelId="{93B0A9C7-17DD-49CE-A7B7-00C2898FE027}">
      <dgm:prSe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s-ES_tradnl" sz="2000" dirty="0" smtClean="0"/>
            <a:t>Desarrolladas por instituciones educativas.</a:t>
          </a:r>
          <a:endParaRPr lang="en-US" sz="2000" dirty="0"/>
        </a:p>
      </dgm:t>
    </dgm:pt>
    <dgm:pt modelId="{9F538D7B-8730-431E-8A9B-4D0D4280E23F}" type="parTrans" cxnId="{4B7C5C43-4745-49DB-9ECC-F629F848BDA5}">
      <dgm:prSet/>
      <dgm:spPr/>
      <dgm:t>
        <a:bodyPr/>
        <a:lstStyle/>
        <a:p>
          <a:endParaRPr lang="en-US"/>
        </a:p>
      </dgm:t>
    </dgm:pt>
    <dgm:pt modelId="{A55ABA21-335F-494E-9D75-04C158A92E3E}" type="sibTrans" cxnId="{4B7C5C43-4745-49DB-9ECC-F629F848BDA5}">
      <dgm:prSet/>
      <dgm:spPr/>
      <dgm:t>
        <a:bodyPr/>
        <a:lstStyle/>
        <a:p>
          <a:endParaRPr lang="en-US"/>
        </a:p>
      </dgm:t>
    </dgm:pt>
    <dgm:pt modelId="{BA0F1EFF-97F2-442E-9647-2DD8E73591CB}">
      <dgm:prSet custT="1"/>
      <dgm:spPr/>
      <dgm:t>
        <a:bodyPr/>
        <a:lstStyle/>
        <a:p>
          <a:pPr marL="57150" indent="0" defTabSz="444500">
            <a:lnSpc>
              <a:spcPct val="90000"/>
            </a:lnSpc>
            <a:spcBef>
              <a:spcPct val="0"/>
            </a:spcBef>
            <a:spcAft>
              <a:spcPct val="15000"/>
            </a:spcAft>
            <a:buNone/>
          </a:pPr>
          <a:r>
            <a:rPr lang="es-ES_tradnl" sz="2000" dirty="0" err="1" smtClean="0"/>
            <a:t>DoltLRN</a:t>
          </a:r>
          <a:r>
            <a:rPr lang="es-ES_tradnl" sz="2000" dirty="0" smtClean="0"/>
            <a:t>,</a:t>
          </a:r>
          <a:endParaRPr lang="en-US" sz="2000" dirty="0"/>
        </a:p>
      </dgm:t>
    </dgm:pt>
    <dgm:pt modelId="{D45125C2-0106-4AB2-9E57-0E3299D01F6E}" type="parTrans" cxnId="{0F531C06-8DF6-4AAC-8305-90B60B7484B1}">
      <dgm:prSet/>
      <dgm:spPr/>
      <dgm:t>
        <a:bodyPr/>
        <a:lstStyle/>
        <a:p>
          <a:endParaRPr lang="en-US"/>
        </a:p>
      </dgm:t>
    </dgm:pt>
    <dgm:pt modelId="{6766863B-D385-498C-B0EF-FD306CA388A3}" type="sibTrans" cxnId="{0F531C06-8DF6-4AAC-8305-90B60B7484B1}">
      <dgm:prSet/>
      <dgm:spPr/>
      <dgm:t>
        <a:bodyPr/>
        <a:lstStyle/>
        <a:p>
          <a:endParaRPr lang="en-US"/>
        </a:p>
      </dgm:t>
    </dgm:pt>
    <dgm:pt modelId="{15A088E6-22B3-43E0-80CC-7408ED15A9D0}">
      <dgm:prSet custT="1"/>
      <dgm:spPr/>
      <dgm:t>
        <a:bodyPr/>
        <a:lstStyle/>
        <a:p>
          <a:pPr marL="57150" indent="0" defTabSz="444500">
            <a:lnSpc>
              <a:spcPct val="90000"/>
            </a:lnSpc>
            <a:spcBef>
              <a:spcPct val="0"/>
            </a:spcBef>
            <a:spcAft>
              <a:spcPct val="15000"/>
            </a:spcAft>
            <a:buNone/>
          </a:pPr>
          <a:r>
            <a:rPr lang="es-ES_tradnl" sz="2000" dirty="0" err="1" smtClean="0"/>
            <a:t>Moodle</a:t>
          </a:r>
          <a:r>
            <a:rPr lang="es-ES_tradnl" sz="2000" dirty="0" smtClean="0"/>
            <a:t>, </a:t>
          </a:r>
          <a:endParaRPr lang="en-US" sz="2000" dirty="0"/>
        </a:p>
      </dgm:t>
    </dgm:pt>
    <dgm:pt modelId="{7D9A0B3D-0F61-47C3-A24F-31274F2A5EAC}" type="parTrans" cxnId="{F52231C8-1CC9-4E6B-8C1F-86645184C321}">
      <dgm:prSet/>
      <dgm:spPr/>
      <dgm:t>
        <a:bodyPr/>
        <a:lstStyle/>
        <a:p>
          <a:endParaRPr lang="en-US"/>
        </a:p>
      </dgm:t>
    </dgm:pt>
    <dgm:pt modelId="{589A9385-9C9B-45BB-B005-7C67DE2C0004}" type="sibTrans" cxnId="{F52231C8-1CC9-4E6B-8C1F-86645184C321}">
      <dgm:prSet/>
      <dgm:spPr/>
      <dgm:t>
        <a:bodyPr/>
        <a:lstStyle/>
        <a:p>
          <a:endParaRPr lang="en-US"/>
        </a:p>
      </dgm:t>
    </dgm:pt>
    <dgm:pt modelId="{0D37F3BB-172E-44E6-9846-A31C50BF1BA4}">
      <dgm:prSet custT="1"/>
      <dgm:spPr/>
      <dgm:t>
        <a:bodyPr/>
        <a:lstStyle/>
        <a:p>
          <a:pPr marL="57150" indent="0" defTabSz="444500">
            <a:lnSpc>
              <a:spcPct val="90000"/>
            </a:lnSpc>
            <a:spcBef>
              <a:spcPct val="0"/>
            </a:spcBef>
            <a:spcAft>
              <a:spcPct val="15000"/>
            </a:spcAft>
            <a:buNone/>
          </a:pPr>
          <a:r>
            <a:rPr lang="es-ES_tradnl" sz="2000" dirty="0" err="1" smtClean="0"/>
            <a:t>Claroline</a:t>
          </a:r>
          <a:endParaRPr lang="en-US" sz="2000" dirty="0"/>
        </a:p>
      </dgm:t>
    </dgm:pt>
    <dgm:pt modelId="{5FF8BC3B-F898-4466-80AD-64979D40265D}" type="parTrans" cxnId="{7B92D9C6-C400-41B5-80BD-F1D2911E9816}">
      <dgm:prSet/>
      <dgm:spPr/>
      <dgm:t>
        <a:bodyPr/>
        <a:lstStyle/>
        <a:p>
          <a:endParaRPr lang="en-US"/>
        </a:p>
      </dgm:t>
    </dgm:pt>
    <dgm:pt modelId="{E1D3753C-105B-4A45-93CF-90B67B028EDD}" type="sibTrans" cxnId="{7B92D9C6-C400-41B5-80BD-F1D2911E9816}">
      <dgm:prSet/>
      <dgm:spPr/>
      <dgm:t>
        <a:bodyPr/>
        <a:lstStyle/>
        <a:p>
          <a:endParaRPr lang="en-US"/>
        </a:p>
      </dgm:t>
    </dgm:pt>
    <dgm:pt modelId="{94C319C6-99D3-4C0D-A86E-FC3B9FF47BCA}">
      <dgm:prSet custT="1"/>
      <dgm:spPr/>
      <dgm:t>
        <a:bodyPr/>
        <a:lstStyle/>
        <a:p>
          <a:pPr marL="57150" indent="0" defTabSz="444500">
            <a:lnSpc>
              <a:spcPct val="90000"/>
            </a:lnSpc>
            <a:spcBef>
              <a:spcPct val="0"/>
            </a:spcBef>
            <a:spcAft>
              <a:spcPct val="15000"/>
            </a:spcAft>
            <a:buNone/>
          </a:pPr>
          <a:r>
            <a:rPr lang="es-ES_tradnl" sz="2000" dirty="0" err="1" smtClean="0"/>
            <a:t>Dokeos</a:t>
          </a:r>
          <a:endParaRPr lang="en-US" sz="2000" dirty="0"/>
        </a:p>
      </dgm:t>
    </dgm:pt>
    <dgm:pt modelId="{66A57B1E-7F34-48B4-A68F-D0FF808A4156}" type="parTrans" cxnId="{CC370D0C-CE74-40BF-89D9-76E3F64FE897}">
      <dgm:prSet/>
      <dgm:spPr/>
      <dgm:t>
        <a:bodyPr/>
        <a:lstStyle/>
        <a:p>
          <a:endParaRPr lang="en-US"/>
        </a:p>
      </dgm:t>
    </dgm:pt>
    <dgm:pt modelId="{DDBA171F-9631-45C3-8E71-49EFCFDF7ACC}" type="sibTrans" cxnId="{CC370D0C-CE74-40BF-89D9-76E3F64FE897}">
      <dgm:prSet/>
      <dgm:spPr/>
      <dgm:t>
        <a:bodyPr/>
        <a:lstStyle/>
        <a:p>
          <a:endParaRPr lang="en-US"/>
        </a:p>
      </dgm:t>
    </dgm:pt>
    <dgm:pt modelId="{8A7978A5-B50A-4A2E-9E0B-D98B44FCDE59}">
      <dgm:prSet custT="1"/>
      <dgm:spPr/>
      <dgm:t>
        <a:bodyPr/>
        <a:lstStyle/>
        <a:p>
          <a:r>
            <a:rPr lang="es-ES_tradnl" sz="2000" dirty="0" err="1" smtClean="0"/>
            <a:t>Blackboard</a:t>
          </a:r>
          <a:endParaRPr lang="en-US" sz="2000" dirty="0"/>
        </a:p>
      </dgm:t>
    </dgm:pt>
    <dgm:pt modelId="{76D5C5C5-67CD-4120-9DB7-F8CDB162315F}" type="parTrans" cxnId="{BBED7634-5156-4724-8FA1-9C83022268D4}">
      <dgm:prSet/>
      <dgm:spPr/>
      <dgm:t>
        <a:bodyPr/>
        <a:lstStyle/>
        <a:p>
          <a:endParaRPr lang="en-US"/>
        </a:p>
      </dgm:t>
    </dgm:pt>
    <dgm:pt modelId="{C6117951-3A53-448F-8CF2-314A86C7AAD1}" type="sibTrans" cxnId="{BBED7634-5156-4724-8FA1-9C83022268D4}">
      <dgm:prSet/>
      <dgm:spPr/>
      <dgm:t>
        <a:bodyPr/>
        <a:lstStyle/>
        <a:p>
          <a:endParaRPr lang="en-US"/>
        </a:p>
      </dgm:t>
    </dgm:pt>
    <dgm:pt modelId="{92715ED2-A428-40A7-8969-2174C36E9D90}">
      <dgm:prSet custT="1"/>
      <dgm:spPr/>
      <dgm:t>
        <a:bodyPr/>
        <a:lstStyle/>
        <a:p>
          <a:r>
            <a:rPr lang="es-ES_tradnl" sz="2000" dirty="0" err="1" smtClean="0"/>
            <a:t>Atutor</a:t>
          </a:r>
          <a:endParaRPr lang="en-US" sz="2000" dirty="0"/>
        </a:p>
      </dgm:t>
    </dgm:pt>
    <dgm:pt modelId="{D8AA7BD3-C49D-4BC4-9093-0707DE77F503}" type="parTrans" cxnId="{16EDB2C2-0374-4D77-8139-9D2B4511D1B1}">
      <dgm:prSet/>
      <dgm:spPr/>
      <dgm:t>
        <a:bodyPr/>
        <a:lstStyle/>
        <a:p>
          <a:endParaRPr lang="en-US"/>
        </a:p>
      </dgm:t>
    </dgm:pt>
    <dgm:pt modelId="{14F346F8-BB9D-46ED-AC4B-6D765F258631}" type="sibTrans" cxnId="{16EDB2C2-0374-4D77-8139-9D2B4511D1B1}">
      <dgm:prSet/>
      <dgm:spPr/>
      <dgm:t>
        <a:bodyPr/>
        <a:lstStyle/>
        <a:p>
          <a:endParaRPr lang="en-US"/>
        </a:p>
      </dgm:t>
    </dgm:pt>
    <dgm:pt modelId="{42810373-4E31-4ECD-80D7-179306482957}">
      <dgm:prSet custT="1"/>
      <dgm:spPr/>
      <dgm:t>
        <a:bodyPr/>
        <a:lstStyle/>
        <a:p>
          <a:r>
            <a:rPr lang="es-ES_tradnl" sz="2000" dirty="0" err="1" smtClean="0"/>
            <a:t>Webct</a:t>
          </a:r>
          <a:endParaRPr lang="en-US" sz="2000" dirty="0"/>
        </a:p>
      </dgm:t>
    </dgm:pt>
    <dgm:pt modelId="{51C72B5D-2097-47F4-BDA3-4D7C136BEC32}" type="parTrans" cxnId="{0C9373C5-B53D-4C14-B260-9D3E38782F6C}">
      <dgm:prSet/>
      <dgm:spPr/>
      <dgm:t>
        <a:bodyPr/>
        <a:lstStyle/>
        <a:p>
          <a:endParaRPr lang="en-US"/>
        </a:p>
      </dgm:t>
    </dgm:pt>
    <dgm:pt modelId="{9195165A-85AF-4E54-A803-4ACA37A54522}" type="sibTrans" cxnId="{0C9373C5-B53D-4C14-B260-9D3E38782F6C}">
      <dgm:prSet/>
      <dgm:spPr/>
      <dgm:t>
        <a:bodyPr/>
        <a:lstStyle/>
        <a:p>
          <a:endParaRPr lang="en-US"/>
        </a:p>
      </dgm:t>
    </dgm:pt>
    <dgm:pt modelId="{3064EE22-39F8-414F-BFA5-B9638699B738}">
      <dgm:prSet custT="1"/>
      <dgm:spPr/>
      <dgm:t>
        <a:bodyPr/>
        <a:lstStyle/>
        <a:p>
          <a:r>
            <a:rPr lang="es-ES_tradnl" sz="2000" dirty="0" err="1" smtClean="0"/>
            <a:t>Qsmedia</a:t>
          </a:r>
          <a:endParaRPr lang="en-US" sz="2000" dirty="0"/>
        </a:p>
      </dgm:t>
    </dgm:pt>
    <dgm:pt modelId="{D1A2AA13-8183-49BD-A6EF-BE8C54F4A9CB}" type="parTrans" cxnId="{FC5EF3B0-0E62-4EB1-9722-183EE2F788AD}">
      <dgm:prSet/>
      <dgm:spPr/>
      <dgm:t>
        <a:bodyPr/>
        <a:lstStyle/>
        <a:p>
          <a:endParaRPr lang="en-US"/>
        </a:p>
      </dgm:t>
    </dgm:pt>
    <dgm:pt modelId="{14FBAA37-6EBC-45A1-891B-E5D16F01BB6B}" type="sibTrans" cxnId="{FC5EF3B0-0E62-4EB1-9722-183EE2F788AD}">
      <dgm:prSet/>
      <dgm:spPr/>
      <dgm:t>
        <a:bodyPr/>
        <a:lstStyle/>
        <a:p>
          <a:endParaRPr lang="en-US"/>
        </a:p>
      </dgm:t>
    </dgm:pt>
    <dgm:pt modelId="{4DC285C1-D4FA-4633-AE30-173C0DEFDC04}">
      <dgm:prSet/>
      <dgm:spPr/>
      <dgm:t>
        <a:bodyPr/>
        <a:lstStyle/>
        <a:p>
          <a:endParaRPr lang="en-US" sz="1500" dirty="0"/>
        </a:p>
      </dgm:t>
    </dgm:pt>
    <dgm:pt modelId="{5545F140-091B-4E8C-A2CD-2736E8E7BC46}" type="parTrans" cxnId="{EFDEF7EF-7470-4897-ABF9-9E390AA398EA}">
      <dgm:prSet/>
      <dgm:spPr/>
      <dgm:t>
        <a:bodyPr/>
        <a:lstStyle/>
        <a:p>
          <a:endParaRPr lang="en-US"/>
        </a:p>
      </dgm:t>
    </dgm:pt>
    <dgm:pt modelId="{D253DB2F-0730-4925-A91F-6A3917D8444A}" type="sibTrans" cxnId="{EFDEF7EF-7470-4897-ABF9-9E390AA398EA}">
      <dgm:prSet/>
      <dgm:spPr/>
      <dgm:t>
        <a:bodyPr/>
        <a:lstStyle/>
        <a:p>
          <a:endParaRPr lang="en-US"/>
        </a:p>
      </dgm:t>
    </dgm:pt>
    <dgm:pt modelId="{CEB9FD7D-E558-4DEF-BF22-A1ABEC743C4D}" type="pres">
      <dgm:prSet presAssocID="{6D679712-0B15-42F3-B28A-86996A75E2A8}" presName="linear" presStyleCnt="0">
        <dgm:presLayoutVars>
          <dgm:dir/>
          <dgm:animLvl val="lvl"/>
          <dgm:resizeHandles val="exact"/>
        </dgm:presLayoutVars>
      </dgm:prSet>
      <dgm:spPr/>
      <dgm:t>
        <a:bodyPr/>
        <a:lstStyle/>
        <a:p>
          <a:endParaRPr lang="en-US"/>
        </a:p>
      </dgm:t>
    </dgm:pt>
    <dgm:pt modelId="{8DD37D7A-0D5E-4EC9-B9EB-E6B8C1B9826B}" type="pres">
      <dgm:prSet presAssocID="{B0B335B0-62BD-4292-B08C-D1C12BCC7EFE}" presName="parentLin" presStyleCnt="0"/>
      <dgm:spPr/>
    </dgm:pt>
    <dgm:pt modelId="{607CCD42-3EC2-4A11-8406-C52808EDCE70}" type="pres">
      <dgm:prSet presAssocID="{B0B335B0-62BD-4292-B08C-D1C12BCC7EFE}" presName="parentLeftMargin" presStyleLbl="node1" presStyleIdx="0" presStyleCnt="2"/>
      <dgm:spPr/>
      <dgm:t>
        <a:bodyPr/>
        <a:lstStyle/>
        <a:p>
          <a:endParaRPr lang="en-US"/>
        </a:p>
      </dgm:t>
    </dgm:pt>
    <dgm:pt modelId="{AFCD21E7-267F-4902-B335-3F75E37678E4}" type="pres">
      <dgm:prSet presAssocID="{B0B335B0-62BD-4292-B08C-D1C12BCC7EFE}" presName="parentText" presStyleLbl="node1" presStyleIdx="0" presStyleCnt="2" custLinFactX="-1276" custLinFactY="-41873" custLinFactNeighborX="-100000" custLinFactNeighborY="-100000">
        <dgm:presLayoutVars>
          <dgm:chMax val="0"/>
          <dgm:bulletEnabled val="1"/>
        </dgm:presLayoutVars>
      </dgm:prSet>
      <dgm:spPr/>
      <dgm:t>
        <a:bodyPr/>
        <a:lstStyle/>
        <a:p>
          <a:endParaRPr lang="en-US"/>
        </a:p>
      </dgm:t>
    </dgm:pt>
    <dgm:pt modelId="{9E6C74C7-728F-4B3D-B808-C68794277430}" type="pres">
      <dgm:prSet presAssocID="{B0B335B0-62BD-4292-B08C-D1C12BCC7EFE}" presName="negativeSpace" presStyleCnt="0"/>
      <dgm:spPr/>
    </dgm:pt>
    <dgm:pt modelId="{5AB1D317-E103-4BEA-84BA-7CDCE154856B}" type="pres">
      <dgm:prSet presAssocID="{B0B335B0-62BD-4292-B08C-D1C12BCC7EFE}" presName="childText" presStyleLbl="conFgAcc1" presStyleIdx="0" presStyleCnt="2" custLinFactNeighborY="-91986">
        <dgm:presLayoutVars>
          <dgm:bulletEnabled val="1"/>
        </dgm:presLayoutVars>
      </dgm:prSet>
      <dgm:spPr/>
      <dgm:t>
        <a:bodyPr/>
        <a:lstStyle/>
        <a:p>
          <a:endParaRPr lang="en-US"/>
        </a:p>
      </dgm:t>
    </dgm:pt>
    <dgm:pt modelId="{37A4D6D2-A707-4A7A-B7ED-7CA196E03B31}" type="pres">
      <dgm:prSet presAssocID="{58CD1601-CC28-4365-A66F-8DD68EE71A26}" presName="spaceBetweenRectangles" presStyleCnt="0"/>
      <dgm:spPr/>
    </dgm:pt>
    <dgm:pt modelId="{BACBFCED-057B-409C-B36C-1DF65FAEB917}" type="pres">
      <dgm:prSet presAssocID="{D054BAFA-0804-4430-96D1-5DD5AC909209}" presName="parentLin" presStyleCnt="0"/>
      <dgm:spPr/>
    </dgm:pt>
    <dgm:pt modelId="{F6452532-F982-48FC-B246-A8F13FF928B8}" type="pres">
      <dgm:prSet presAssocID="{D054BAFA-0804-4430-96D1-5DD5AC909209}" presName="parentLeftMargin" presStyleLbl="node1" presStyleIdx="0" presStyleCnt="2"/>
      <dgm:spPr/>
      <dgm:t>
        <a:bodyPr/>
        <a:lstStyle/>
        <a:p>
          <a:endParaRPr lang="en-US"/>
        </a:p>
      </dgm:t>
    </dgm:pt>
    <dgm:pt modelId="{B6E38E38-4B2D-4DD2-AE6A-1F6924BCE103}" type="pres">
      <dgm:prSet presAssocID="{D054BAFA-0804-4430-96D1-5DD5AC909209}" presName="parentText" presStyleLbl="node1" presStyleIdx="1" presStyleCnt="2">
        <dgm:presLayoutVars>
          <dgm:chMax val="0"/>
          <dgm:bulletEnabled val="1"/>
        </dgm:presLayoutVars>
      </dgm:prSet>
      <dgm:spPr/>
      <dgm:t>
        <a:bodyPr/>
        <a:lstStyle/>
        <a:p>
          <a:endParaRPr lang="en-US"/>
        </a:p>
      </dgm:t>
    </dgm:pt>
    <dgm:pt modelId="{4615A32E-934C-427F-B281-C53FDE1663AB}" type="pres">
      <dgm:prSet presAssocID="{D054BAFA-0804-4430-96D1-5DD5AC909209}" presName="negativeSpace" presStyleCnt="0"/>
      <dgm:spPr/>
    </dgm:pt>
    <dgm:pt modelId="{8538C485-A1D7-4489-A3D8-62F7FA4A35A6}" type="pres">
      <dgm:prSet presAssocID="{D054BAFA-0804-4430-96D1-5DD5AC909209}" presName="childText" presStyleLbl="conFgAcc1" presStyleIdx="1" presStyleCnt="2" custScaleY="140410">
        <dgm:presLayoutVars>
          <dgm:bulletEnabled val="1"/>
        </dgm:presLayoutVars>
      </dgm:prSet>
      <dgm:spPr/>
      <dgm:t>
        <a:bodyPr/>
        <a:lstStyle/>
        <a:p>
          <a:endParaRPr lang="en-US"/>
        </a:p>
      </dgm:t>
    </dgm:pt>
  </dgm:ptLst>
  <dgm:cxnLst>
    <dgm:cxn modelId="{0C9373C5-B53D-4C14-B260-9D3E38782F6C}" srcId="{D054BAFA-0804-4430-96D1-5DD5AC909209}" destId="{42810373-4E31-4ECD-80D7-179306482957}" srcOrd="3" destOrd="0" parTransId="{51C72B5D-2097-47F4-BDA3-4D7C136BEC32}" sibTransId="{9195165A-85AF-4E54-A803-4ACA37A54522}"/>
    <dgm:cxn modelId="{BBED7634-5156-4724-8FA1-9C83022268D4}" srcId="{D054BAFA-0804-4430-96D1-5DD5AC909209}" destId="{8A7978A5-B50A-4A2E-9E0B-D98B44FCDE59}" srcOrd="1" destOrd="0" parTransId="{76D5C5C5-67CD-4120-9DB7-F8CDB162315F}" sibTransId="{C6117951-3A53-448F-8CF2-314A86C7AAD1}"/>
    <dgm:cxn modelId="{B2A00DAC-F5EC-4008-8A3B-925A83879B88}" type="presOf" srcId="{15A088E6-22B3-43E0-80CC-7408ED15A9D0}" destId="{5AB1D317-E103-4BEA-84BA-7CDCE154856B}" srcOrd="0" destOrd="2" presId="urn:microsoft.com/office/officeart/2005/8/layout/list1"/>
    <dgm:cxn modelId="{47973F70-B721-42CB-ADAF-1073BBE70E26}" type="presOf" srcId="{0D37F3BB-172E-44E6-9846-A31C50BF1BA4}" destId="{5AB1D317-E103-4BEA-84BA-7CDCE154856B}" srcOrd="0" destOrd="3" presId="urn:microsoft.com/office/officeart/2005/8/layout/list1"/>
    <dgm:cxn modelId="{366BEA52-647A-4FBF-AAF8-12E133DD5A53}" type="presOf" srcId="{D054BAFA-0804-4430-96D1-5DD5AC909209}" destId="{B6E38E38-4B2D-4DD2-AE6A-1F6924BCE103}" srcOrd="1" destOrd="0" presId="urn:microsoft.com/office/officeart/2005/8/layout/list1"/>
    <dgm:cxn modelId="{FC5EF3B0-0E62-4EB1-9722-183EE2F788AD}" srcId="{D054BAFA-0804-4430-96D1-5DD5AC909209}" destId="{3064EE22-39F8-414F-BFA5-B9638699B738}" srcOrd="4" destOrd="0" parTransId="{D1A2AA13-8183-49BD-A6EF-BE8C54F4A9CB}" sibTransId="{14FBAA37-6EBC-45A1-891B-E5D16F01BB6B}"/>
    <dgm:cxn modelId="{6C5133A6-5AC4-4ACE-93EF-C94944A743C7}" type="presOf" srcId="{93B0A9C7-17DD-49CE-A7B7-00C2898FE027}" destId="{5AB1D317-E103-4BEA-84BA-7CDCE154856B}" srcOrd="0" destOrd="0" presId="urn:microsoft.com/office/officeart/2005/8/layout/list1"/>
    <dgm:cxn modelId="{CC370D0C-CE74-40BF-89D9-76E3F64FE897}" srcId="{0D37F3BB-172E-44E6-9846-A31C50BF1BA4}" destId="{94C319C6-99D3-4C0D-A86E-FC3B9FF47BCA}" srcOrd="0" destOrd="0" parTransId="{66A57B1E-7F34-48B4-A68F-D0FF808A4156}" sibTransId="{DDBA171F-9631-45C3-8E71-49EFCFDF7ACC}"/>
    <dgm:cxn modelId="{0F531C06-8DF6-4AAC-8305-90B60B7484B1}" srcId="{93B0A9C7-17DD-49CE-A7B7-00C2898FE027}" destId="{BA0F1EFF-97F2-442E-9647-2DD8E73591CB}" srcOrd="0" destOrd="0" parTransId="{D45125C2-0106-4AB2-9E57-0E3299D01F6E}" sibTransId="{6766863B-D385-498C-B0EF-FD306CA388A3}"/>
    <dgm:cxn modelId="{17590E4C-A769-4695-91E7-4A408BBC5732}" type="presOf" srcId="{6D679712-0B15-42F3-B28A-86996A75E2A8}" destId="{CEB9FD7D-E558-4DEF-BF22-A1ABEC743C4D}" srcOrd="0" destOrd="0" presId="urn:microsoft.com/office/officeart/2005/8/layout/list1"/>
    <dgm:cxn modelId="{F52231C8-1CC9-4E6B-8C1F-86645184C321}" srcId="{93B0A9C7-17DD-49CE-A7B7-00C2898FE027}" destId="{15A088E6-22B3-43E0-80CC-7408ED15A9D0}" srcOrd="1" destOrd="0" parTransId="{7D9A0B3D-0F61-47C3-A24F-31274F2A5EAC}" sibTransId="{589A9385-9C9B-45BB-B005-7C67DE2C0004}"/>
    <dgm:cxn modelId="{44CD417A-ACD5-435B-8363-57ACC357F710}" type="presOf" srcId="{8A7978A5-B50A-4A2E-9E0B-D98B44FCDE59}" destId="{8538C485-A1D7-4489-A3D8-62F7FA4A35A6}" srcOrd="0" destOrd="1" presId="urn:microsoft.com/office/officeart/2005/8/layout/list1"/>
    <dgm:cxn modelId="{A229E4E4-B3E1-4CDC-8A5A-0E52BDCF6D35}" type="presOf" srcId="{4DC285C1-D4FA-4633-AE30-173C0DEFDC04}" destId="{8538C485-A1D7-4489-A3D8-62F7FA4A35A6}" srcOrd="0" destOrd="0" presId="urn:microsoft.com/office/officeart/2005/8/layout/list1"/>
    <dgm:cxn modelId="{FB92F4A1-5BB6-4635-9AE1-E4F77579AC13}" type="presOf" srcId="{92715ED2-A428-40A7-8969-2174C36E9D90}" destId="{8538C485-A1D7-4489-A3D8-62F7FA4A35A6}" srcOrd="0" destOrd="2" presId="urn:microsoft.com/office/officeart/2005/8/layout/list1"/>
    <dgm:cxn modelId="{9D48D9ED-E75D-4BF6-8860-16003646E014}" type="presOf" srcId="{B0B335B0-62BD-4292-B08C-D1C12BCC7EFE}" destId="{AFCD21E7-267F-4902-B335-3F75E37678E4}" srcOrd="1" destOrd="0" presId="urn:microsoft.com/office/officeart/2005/8/layout/list1"/>
    <dgm:cxn modelId="{4CEB07FB-0D66-4B76-A2E9-98244856E814}" type="presOf" srcId="{BA0F1EFF-97F2-442E-9647-2DD8E73591CB}" destId="{5AB1D317-E103-4BEA-84BA-7CDCE154856B}" srcOrd="0" destOrd="1" presId="urn:microsoft.com/office/officeart/2005/8/layout/list1"/>
    <dgm:cxn modelId="{469A42E7-6528-4C44-913F-96E85D2B1996}" type="presOf" srcId="{94C319C6-99D3-4C0D-A86E-FC3B9FF47BCA}" destId="{5AB1D317-E103-4BEA-84BA-7CDCE154856B}" srcOrd="0" destOrd="4" presId="urn:microsoft.com/office/officeart/2005/8/layout/list1"/>
    <dgm:cxn modelId="{DDC8220F-59A5-413A-B036-12D839ED91C2}" type="presOf" srcId="{42810373-4E31-4ECD-80D7-179306482957}" destId="{8538C485-A1D7-4489-A3D8-62F7FA4A35A6}" srcOrd="0" destOrd="3" presId="urn:microsoft.com/office/officeart/2005/8/layout/list1"/>
    <dgm:cxn modelId="{34156475-FA9A-474A-9996-5B819E628157}" type="presOf" srcId="{D054BAFA-0804-4430-96D1-5DD5AC909209}" destId="{F6452532-F982-48FC-B246-A8F13FF928B8}" srcOrd="0" destOrd="0" presId="urn:microsoft.com/office/officeart/2005/8/layout/list1"/>
    <dgm:cxn modelId="{16EDB2C2-0374-4D77-8139-9D2B4511D1B1}" srcId="{D054BAFA-0804-4430-96D1-5DD5AC909209}" destId="{92715ED2-A428-40A7-8969-2174C36E9D90}" srcOrd="2" destOrd="0" parTransId="{D8AA7BD3-C49D-4BC4-9093-0707DE77F503}" sibTransId="{14F346F8-BB9D-46ED-AC4B-6D765F258631}"/>
    <dgm:cxn modelId="{4B7C5C43-4745-49DB-9ECC-F629F848BDA5}" srcId="{B0B335B0-62BD-4292-B08C-D1C12BCC7EFE}" destId="{93B0A9C7-17DD-49CE-A7B7-00C2898FE027}" srcOrd="0" destOrd="0" parTransId="{9F538D7B-8730-431E-8A9B-4D0D4280E23F}" sibTransId="{A55ABA21-335F-494E-9D75-04C158A92E3E}"/>
    <dgm:cxn modelId="{EFDEF7EF-7470-4897-ABF9-9E390AA398EA}" srcId="{D054BAFA-0804-4430-96D1-5DD5AC909209}" destId="{4DC285C1-D4FA-4633-AE30-173C0DEFDC04}" srcOrd="0" destOrd="0" parTransId="{5545F140-091B-4E8C-A2CD-2736E8E7BC46}" sibTransId="{D253DB2F-0730-4925-A91F-6A3917D8444A}"/>
    <dgm:cxn modelId="{E4646C41-7A85-40D5-AA49-E2E2A6FF3F1E}" srcId="{6D679712-0B15-42F3-B28A-86996A75E2A8}" destId="{B0B335B0-62BD-4292-B08C-D1C12BCC7EFE}" srcOrd="0" destOrd="0" parTransId="{35644F70-3DE6-465C-ABAB-C31687FE897E}" sibTransId="{58CD1601-CC28-4365-A66F-8DD68EE71A26}"/>
    <dgm:cxn modelId="{D6EAC41F-23EA-4817-B569-9D1161F427C2}" type="presOf" srcId="{B0B335B0-62BD-4292-B08C-D1C12BCC7EFE}" destId="{607CCD42-3EC2-4A11-8406-C52808EDCE70}" srcOrd="0" destOrd="0" presId="urn:microsoft.com/office/officeart/2005/8/layout/list1"/>
    <dgm:cxn modelId="{7B92D9C6-C400-41B5-80BD-F1D2911E9816}" srcId="{B0B335B0-62BD-4292-B08C-D1C12BCC7EFE}" destId="{0D37F3BB-172E-44E6-9846-A31C50BF1BA4}" srcOrd="1" destOrd="0" parTransId="{5FF8BC3B-F898-4466-80AD-64979D40265D}" sibTransId="{E1D3753C-105B-4A45-93CF-90B67B028EDD}"/>
    <dgm:cxn modelId="{6E0A5E1A-7326-4925-9CD2-C0684007DD20}" type="presOf" srcId="{3064EE22-39F8-414F-BFA5-B9638699B738}" destId="{8538C485-A1D7-4489-A3D8-62F7FA4A35A6}" srcOrd="0" destOrd="4" presId="urn:microsoft.com/office/officeart/2005/8/layout/list1"/>
    <dgm:cxn modelId="{A6A55953-45D2-4816-8567-AB41A02064CD}" srcId="{6D679712-0B15-42F3-B28A-86996A75E2A8}" destId="{D054BAFA-0804-4430-96D1-5DD5AC909209}" srcOrd="1" destOrd="0" parTransId="{60614C28-A4F8-424B-9F62-4988B1F00775}" sibTransId="{923A8FBB-472B-4CED-9103-8B5938CDB1F6}"/>
    <dgm:cxn modelId="{80CFFA2F-D836-47E5-995A-F608E240011F}" type="presParOf" srcId="{CEB9FD7D-E558-4DEF-BF22-A1ABEC743C4D}" destId="{8DD37D7A-0D5E-4EC9-B9EB-E6B8C1B9826B}" srcOrd="0" destOrd="0" presId="urn:microsoft.com/office/officeart/2005/8/layout/list1"/>
    <dgm:cxn modelId="{87D62B43-E066-48C2-A198-796448141312}" type="presParOf" srcId="{8DD37D7A-0D5E-4EC9-B9EB-E6B8C1B9826B}" destId="{607CCD42-3EC2-4A11-8406-C52808EDCE70}" srcOrd="0" destOrd="0" presId="urn:microsoft.com/office/officeart/2005/8/layout/list1"/>
    <dgm:cxn modelId="{99E3C200-91E9-4F8C-863B-A1F2BD52F2F4}" type="presParOf" srcId="{8DD37D7A-0D5E-4EC9-B9EB-E6B8C1B9826B}" destId="{AFCD21E7-267F-4902-B335-3F75E37678E4}" srcOrd="1" destOrd="0" presId="urn:microsoft.com/office/officeart/2005/8/layout/list1"/>
    <dgm:cxn modelId="{7A777CDF-BE14-45FD-9107-1EDD99D62F28}" type="presParOf" srcId="{CEB9FD7D-E558-4DEF-BF22-A1ABEC743C4D}" destId="{9E6C74C7-728F-4B3D-B808-C68794277430}" srcOrd="1" destOrd="0" presId="urn:microsoft.com/office/officeart/2005/8/layout/list1"/>
    <dgm:cxn modelId="{5612EE29-A7A2-4E8D-997F-5605A36073AD}" type="presParOf" srcId="{CEB9FD7D-E558-4DEF-BF22-A1ABEC743C4D}" destId="{5AB1D317-E103-4BEA-84BA-7CDCE154856B}" srcOrd="2" destOrd="0" presId="urn:microsoft.com/office/officeart/2005/8/layout/list1"/>
    <dgm:cxn modelId="{58B2BE55-484D-4752-8197-95C1929D0B4F}" type="presParOf" srcId="{CEB9FD7D-E558-4DEF-BF22-A1ABEC743C4D}" destId="{37A4D6D2-A707-4A7A-B7ED-7CA196E03B31}" srcOrd="3" destOrd="0" presId="urn:microsoft.com/office/officeart/2005/8/layout/list1"/>
    <dgm:cxn modelId="{1DB7ADBB-02E8-427F-BD1C-1D541D2D5E1F}" type="presParOf" srcId="{CEB9FD7D-E558-4DEF-BF22-A1ABEC743C4D}" destId="{BACBFCED-057B-409C-B36C-1DF65FAEB917}" srcOrd="4" destOrd="0" presId="urn:microsoft.com/office/officeart/2005/8/layout/list1"/>
    <dgm:cxn modelId="{468F16D4-1B80-4113-9BE2-749ED7812E53}" type="presParOf" srcId="{BACBFCED-057B-409C-B36C-1DF65FAEB917}" destId="{F6452532-F982-48FC-B246-A8F13FF928B8}" srcOrd="0" destOrd="0" presId="urn:microsoft.com/office/officeart/2005/8/layout/list1"/>
    <dgm:cxn modelId="{E9256486-4288-45E9-BD73-59269D29BD8B}" type="presParOf" srcId="{BACBFCED-057B-409C-B36C-1DF65FAEB917}" destId="{B6E38E38-4B2D-4DD2-AE6A-1F6924BCE103}" srcOrd="1" destOrd="0" presId="urn:microsoft.com/office/officeart/2005/8/layout/list1"/>
    <dgm:cxn modelId="{D9547402-2D4B-4144-A494-FDF5AC02DA56}" type="presParOf" srcId="{CEB9FD7D-E558-4DEF-BF22-A1ABEC743C4D}" destId="{4615A32E-934C-427F-B281-C53FDE1663AB}" srcOrd="5" destOrd="0" presId="urn:microsoft.com/office/officeart/2005/8/layout/list1"/>
    <dgm:cxn modelId="{4CE530F1-92A2-412D-943F-8BF962C9BA20}" type="presParOf" srcId="{CEB9FD7D-E558-4DEF-BF22-A1ABEC743C4D}" destId="{8538C485-A1D7-4489-A3D8-62F7FA4A35A6}" srcOrd="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B1D317-E103-4BEA-84BA-7CDCE154856B}">
      <dsp:nvSpPr>
        <dsp:cNvPr id="0" name=""/>
        <dsp:cNvSpPr/>
      </dsp:nvSpPr>
      <dsp:spPr>
        <a:xfrm>
          <a:off x="0" y="174171"/>
          <a:ext cx="8001056" cy="20884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0971" tIns="354076" rIns="620971" bIns="142240" numCol="1" spcCol="1270" anchor="t"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s-ES_tradnl" sz="2000" kern="1200" dirty="0" smtClean="0"/>
            <a:t>Desarrolladas por instituciones educativas.</a:t>
          </a:r>
          <a:endParaRPr lang="en-US" sz="2000" kern="1200" dirty="0"/>
        </a:p>
        <a:p>
          <a:pPr marL="57150" lvl="2" indent="0" algn="l" defTabSz="444500">
            <a:lnSpc>
              <a:spcPct val="90000"/>
            </a:lnSpc>
            <a:spcBef>
              <a:spcPct val="0"/>
            </a:spcBef>
            <a:spcAft>
              <a:spcPct val="15000"/>
            </a:spcAft>
            <a:buChar char="••"/>
          </a:pPr>
          <a:r>
            <a:rPr lang="es-ES_tradnl" sz="2000" kern="1200" dirty="0" err="1" smtClean="0"/>
            <a:t>DoltLRN</a:t>
          </a:r>
          <a:r>
            <a:rPr lang="es-ES_tradnl" sz="2000" kern="1200" dirty="0" smtClean="0"/>
            <a:t>,</a:t>
          </a:r>
          <a:endParaRPr lang="en-US" sz="2000" kern="1200" dirty="0"/>
        </a:p>
        <a:p>
          <a:pPr marL="57150" lvl="2" indent="0" algn="l" defTabSz="444500">
            <a:lnSpc>
              <a:spcPct val="90000"/>
            </a:lnSpc>
            <a:spcBef>
              <a:spcPct val="0"/>
            </a:spcBef>
            <a:spcAft>
              <a:spcPct val="15000"/>
            </a:spcAft>
            <a:buChar char="••"/>
          </a:pPr>
          <a:r>
            <a:rPr lang="es-ES_tradnl" sz="2000" kern="1200" dirty="0" err="1" smtClean="0"/>
            <a:t>Moodle</a:t>
          </a:r>
          <a:r>
            <a:rPr lang="es-ES_tradnl" sz="2000" kern="1200" dirty="0" smtClean="0"/>
            <a:t>, </a:t>
          </a:r>
          <a:endParaRPr lang="en-US" sz="2000" kern="1200" dirty="0"/>
        </a:p>
        <a:p>
          <a:pPr marL="57150" lvl="1" indent="0" algn="l" defTabSz="444500">
            <a:lnSpc>
              <a:spcPct val="90000"/>
            </a:lnSpc>
            <a:spcBef>
              <a:spcPct val="0"/>
            </a:spcBef>
            <a:spcAft>
              <a:spcPct val="15000"/>
            </a:spcAft>
            <a:buChar char="••"/>
          </a:pPr>
          <a:r>
            <a:rPr lang="es-ES_tradnl" sz="2000" kern="1200" dirty="0" err="1" smtClean="0"/>
            <a:t>Claroline</a:t>
          </a:r>
          <a:endParaRPr lang="en-US" sz="2000" kern="1200" dirty="0"/>
        </a:p>
        <a:p>
          <a:pPr marL="57150" lvl="2" indent="0" algn="l" defTabSz="444500">
            <a:lnSpc>
              <a:spcPct val="90000"/>
            </a:lnSpc>
            <a:spcBef>
              <a:spcPct val="0"/>
            </a:spcBef>
            <a:spcAft>
              <a:spcPct val="15000"/>
            </a:spcAft>
            <a:buChar char="••"/>
          </a:pPr>
          <a:r>
            <a:rPr lang="es-ES_tradnl" sz="2000" kern="1200" dirty="0" err="1" smtClean="0"/>
            <a:t>Dokeos</a:t>
          </a:r>
          <a:endParaRPr lang="en-US" sz="2000" kern="1200" dirty="0"/>
        </a:p>
      </dsp:txBody>
      <dsp:txXfrm>
        <a:off x="0" y="174171"/>
        <a:ext cx="8001056" cy="2088450"/>
      </dsp:txXfrm>
    </dsp:sp>
    <dsp:sp modelId="{AFCD21E7-267F-4902-B335-3F75E37678E4}">
      <dsp:nvSpPr>
        <dsp:cNvPr id="0" name=""/>
        <dsp:cNvSpPr/>
      </dsp:nvSpPr>
      <dsp:spPr>
        <a:xfrm>
          <a:off x="0" y="0"/>
          <a:ext cx="5600739"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95" tIns="0" rIns="211695"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_tradnl" sz="1600" b="1" kern="1200" dirty="0" smtClean="0">
              <a:solidFill>
                <a:srgbClr val="FFFF00"/>
              </a:solidFill>
              <a:effectLst>
                <a:outerShdw blurRad="38100" dist="38100" dir="2700000" algn="tl">
                  <a:srgbClr val="000000">
                    <a:alpha val="43137"/>
                  </a:srgbClr>
                </a:outerShdw>
              </a:effectLst>
            </a:rPr>
            <a:t>PLATAFORMAS DE SOFTWARE LIBRE</a:t>
          </a:r>
        </a:p>
        <a:p>
          <a:pPr lvl="0" algn="l" defTabSz="1511300">
            <a:lnSpc>
              <a:spcPct val="90000"/>
            </a:lnSpc>
            <a:spcBef>
              <a:spcPct val="0"/>
            </a:spcBef>
            <a:spcAft>
              <a:spcPct val="35000"/>
            </a:spcAft>
          </a:pPr>
          <a:endParaRPr lang="en-US" sz="1600" kern="1200" dirty="0"/>
        </a:p>
      </dsp:txBody>
      <dsp:txXfrm>
        <a:off x="0" y="0"/>
        <a:ext cx="5600739" cy="501840"/>
      </dsp:txXfrm>
    </dsp:sp>
    <dsp:sp modelId="{8538C485-A1D7-4489-A3D8-62F7FA4A35A6}">
      <dsp:nvSpPr>
        <dsp:cNvPr id="0" name=""/>
        <dsp:cNvSpPr/>
      </dsp:nvSpPr>
      <dsp:spPr>
        <a:xfrm>
          <a:off x="0" y="2689784"/>
          <a:ext cx="8001056" cy="285720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0971" tIns="354076" rIns="620971" bIns="142240" numCol="1" spcCol="1270" anchor="t" anchorCtr="0">
          <a:noAutofit/>
        </a:bodyPr>
        <a:lstStyle/>
        <a:p>
          <a:pPr marL="114300" lvl="1" indent="-114300" algn="l" defTabSz="666750">
            <a:lnSpc>
              <a:spcPct val="90000"/>
            </a:lnSpc>
            <a:spcBef>
              <a:spcPct val="0"/>
            </a:spcBef>
            <a:spcAft>
              <a:spcPct val="15000"/>
            </a:spcAft>
            <a:buChar char="••"/>
          </a:pPr>
          <a:endParaRPr lang="en-US" sz="1500" kern="1200" dirty="0"/>
        </a:p>
        <a:p>
          <a:pPr marL="228600" lvl="1" indent="-228600" algn="l" defTabSz="889000">
            <a:lnSpc>
              <a:spcPct val="90000"/>
            </a:lnSpc>
            <a:spcBef>
              <a:spcPct val="0"/>
            </a:spcBef>
            <a:spcAft>
              <a:spcPct val="15000"/>
            </a:spcAft>
            <a:buChar char="••"/>
          </a:pPr>
          <a:r>
            <a:rPr lang="es-ES_tradnl" sz="2000" kern="1200" dirty="0" err="1" smtClean="0"/>
            <a:t>Blackboard</a:t>
          </a:r>
          <a:endParaRPr lang="en-US" sz="2000" kern="1200" dirty="0"/>
        </a:p>
        <a:p>
          <a:pPr marL="228600" lvl="1" indent="-228600" algn="l" defTabSz="889000">
            <a:lnSpc>
              <a:spcPct val="90000"/>
            </a:lnSpc>
            <a:spcBef>
              <a:spcPct val="0"/>
            </a:spcBef>
            <a:spcAft>
              <a:spcPct val="15000"/>
            </a:spcAft>
            <a:buChar char="••"/>
          </a:pPr>
          <a:r>
            <a:rPr lang="es-ES_tradnl" sz="2000" kern="1200" dirty="0" err="1" smtClean="0"/>
            <a:t>Atutor</a:t>
          </a:r>
          <a:endParaRPr lang="en-US" sz="2000" kern="1200" dirty="0"/>
        </a:p>
        <a:p>
          <a:pPr marL="228600" lvl="1" indent="-228600" algn="l" defTabSz="889000">
            <a:lnSpc>
              <a:spcPct val="90000"/>
            </a:lnSpc>
            <a:spcBef>
              <a:spcPct val="0"/>
            </a:spcBef>
            <a:spcAft>
              <a:spcPct val="15000"/>
            </a:spcAft>
            <a:buChar char="••"/>
          </a:pPr>
          <a:r>
            <a:rPr lang="es-ES_tradnl" sz="2000" kern="1200" dirty="0" err="1" smtClean="0"/>
            <a:t>Webct</a:t>
          </a:r>
          <a:endParaRPr lang="en-US" sz="2000" kern="1200" dirty="0"/>
        </a:p>
        <a:p>
          <a:pPr marL="228600" lvl="1" indent="-228600" algn="l" defTabSz="889000">
            <a:lnSpc>
              <a:spcPct val="90000"/>
            </a:lnSpc>
            <a:spcBef>
              <a:spcPct val="0"/>
            </a:spcBef>
            <a:spcAft>
              <a:spcPct val="15000"/>
            </a:spcAft>
            <a:buChar char="••"/>
          </a:pPr>
          <a:r>
            <a:rPr lang="es-ES_tradnl" sz="2000" kern="1200" dirty="0" err="1" smtClean="0"/>
            <a:t>Qsmedia</a:t>
          </a:r>
          <a:endParaRPr lang="en-US" sz="2000" kern="1200" dirty="0"/>
        </a:p>
      </dsp:txBody>
      <dsp:txXfrm>
        <a:off x="0" y="2689784"/>
        <a:ext cx="8001056" cy="2857203"/>
      </dsp:txXfrm>
    </dsp:sp>
    <dsp:sp modelId="{B6E38E38-4B2D-4DD2-AE6A-1F6924BCE103}">
      <dsp:nvSpPr>
        <dsp:cNvPr id="0" name=""/>
        <dsp:cNvSpPr/>
      </dsp:nvSpPr>
      <dsp:spPr>
        <a:xfrm>
          <a:off x="400052" y="2438864"/>
          <a:ext cx="5600739"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95" tIns="0" rIns="211695"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_tradnl" sz="1700" b="1" kern="1200" dirty="0" smtClean="0">
              <a:solidFill>
                <a:srgbClr val="FFFF00"/>
              </a:solidFill>
              <a:effectLst>
                <a:outerShdw blurRad="38100" dist="38100" dir="2700000" algn="tl">
                  <a:srgbClr val="000000">
                    <a:alpha val="43137"/>
                  </a:srgbClr>
                </a:outerShdw>
              </a:effectLst>
            </a:rPr>
            <a:t>PLATAFORMA COMERCIALES O DE PAGO</a:t>
          </a:r>
          <a:endParaRPr lang="en-US" sz="1700" b="1" kern="1200" dirty="0" smtClean="0">
            <a:solidFill>
              <a:srgbClr val="FFFF00"/>
            </a:solidFill>
            <a:effectLst>
              <a:outerShdw blurRad="38100" dist="38100" dir="2700000" algn="tl">
                <a:srgbClr val="000000">
                  <a:alpha val="43137"/>
                </a:srgbClr>
              </a:outerShdw>
            </a:effectLst>
          </a:endParaRPr>
        </a:p>
        <a:p>
          <a:pPr lvl="0" algn="l" defTabSz="444500">
            <a:lnSpc>
              <a:spcPct val="90000"/>
            </a:lnSpc>
            <a:spcBef>
              <a:spcPct val="0"/>
            </a:spcBef>
            <a:spcAft>
              <a:spcPct val="35000"/>
            </a:spcAft>
          </a:pPr>
          <a:endParaRPr lang="en-US" sz="1700" kern="1200" dirty="0"/>
        </a:p>
      </dsp:txBody>
      <dsp:txXfrm>
        <a:off x="400052" y="2438864"/>
        <a:ext cx="5600739" cy="50184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B0C28738-E53B-48D7-B36B-A8907BE54112}" type="datetimeFigureOut">
              <a:rPr lang="en-US" smtClean="0"/>
              <a:pPr/>
              <a:t>5/22/2010</a:t>
            </a:fld>
            <a:endParaRPr lang="en-U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46DD2B0-1CCA-4D46-81F3-CAF26FF2AC7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C28738-E53B-48D7-B36B-A8907BE54112}" type="datetimeFigureOut">
              <a:rPr lang="en-US" smtClean="0"/>
              <a:pPr/>
              <a:t>5/22/2010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D46DD2B0-1CCA-4D46-81F3-CAF26FF2AC7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C28738-E53B-48D7-B36B-A8907BE54112}" type="datetimeFigureOut">
              <a:rPr lang="en-US" smtClean="0"/>
              <a:pPr/>
              <a:t>5/22/2010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D46DD2B0-1CCA-4D46-81F3-CAF26FF2AC7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B0C28738-E53B-48D7-B36B-A8907BE54112}" type="datetimeFigureOut">
              <a:rPr lang="en-US" smtClean="0"/>
              <a:pPr/>
              <a:t>5/22/2010</a:t>
            </a:fld>
            <a:endParaRPr lang="en-US"/>
          </a:p>
        </p:txBody>
      </p:sp>
      <p:sp>
        <p:nvSpPr>
          <p:cNvPr id="5" name="4 Marcador de pie de página"/>
          <p:cNvSpPr>
            <a:spLocks noGrp="1"/>
          </p:cNvSpPr>
          <p:nvPr>
            <p:ph type="ftr" sz="quarter" idx="11"/>
          </p:nvPr>
        </p:nvSpPr>
        <p:spPr>
          <a:xfrm>
            <a:off x="457200" y="6480969"/>
            <a:ext cx="4260056" cy="300831"/>
          </a:xfrm>
        </p:spPr>
        <p:txBody>
          <a:bodyPr/>
          <a:lstStyle/>
          <a:p>
            <a:endParaRPr lang="en-US"/>
          </a:p>
        </p:txBody>
      </p:sp>
      <p:sp>
        <p:nvSpPr>
          <p:cNvPr id="6" name="5 Marcador de número de diapositiva"/>
          <p:cNvSpPr>
            <a:spLocks noGrp="1"/>
          </p:cNvSpPr>
          <p:nvPr>
            <p:ph type="sldNum" sz="quarter" idx="12"/>
          </p:nvPr>
        </p:nvSpPr>
        <p:spPr/>
        <p:txBody>
          <a:bodyPr/>
          <a:lstStyle/>
          <a:p>
            <a:fld id="{D46DD2B0-1CCA-4D46-81F3-CAF26FF2AC7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B0C28738-E53B-48D7-B36B-A8907BE54112}" type="datetimeFigureOut">
              <a:rPr lang="en-US" smtClean="0"/>
              <a:pPr/>
              <a:t>5/22/2010</a:t>
            </a:fld>
            <a:endParaRPr lang="en-US"/>
          </a:p>
        </p:txBody>
      </p:sp>
      <p:sp>
        <p:nvSpPr>
          <p:cNvPr id="5" name="4 Marcador de pie de página"/>
          <p:cNvSpPr>
            <a:spLocks noGrp="1"/>
          </p:cNvSpPr>
          <p:nvPr>
            <p:ph type="ftr" sz="quarter" idx="11"/>
          </p:nvPr>
        </p:nvSpPr>
        <p:spPr>
          <a:xfrm>
            <a:off x="2619376" y="6480969"/>
            <a:ext cx="4260056" cy="300831"/>
          </a:xfrm>
        </p:spPr>
        <p:txBody>
          <a:bodyPr/>
          <a:lstStyle/>
          <a:p>
            <a:endParaRPr lang="en-US"/>
          </a:p>
        </p:txBody>
      </p:sp>
      <p:sp>
        <p:nvSpPr>
          <p:cNvPr id="6" name="5 Marcador de número de diapositiva"/>
          <p:cNvSpPr>
            <a:spLocks noGrp="1"/>
          </p:cNvSpPr>
          <p:nvPr>
            <p:ph type="sldNum" sz="quarter" idx="12"/>
          </p:nvPr>
        </p:nvSpPr>
        <p:spPr>
          <a:xfrm>
            <a:off x="8451056" y="809624"/>
            <a:ext cx="502920" cy="300831"/>
          </a:xfrm>
        </p:spPr>
        <p:txBody>
          <a:bodyPr/>
          <a:lstStyle/>
          <a:p>
            <a:fld id="{D46DD2B0-1CCA-4D46-81F3-CAF26FF2AC7B}" type="slidenum">
              <a:rPr lang="en-US" smtClean="0"/>
              <a:pPr/>
              <a:t>‹Nº›</a:t>
            </a:fld>
            <a:endParaRPr lang="en-U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B0C28738-E53B-48D7-B36B-A8907BE54112}" type="datetimeFigureOut">
              <a:rPr lang="en-US" smtClean="0"/>
              <a:pPr/>
              <a:t>5/22/2010</a:t>
            </a:fld>
            <a:endParaRPr lang="en-US"/>
          </a:p>
        </p:txBody>
      </p:sp>
      <p:sp>
        <p:nvSpPr>
          <p:cNvPr id="6" name="5 Marcador de pie de página"/>
          <p:cNvSpPr>
            <a:spLocks noGrp="1"/>
          </p:cNvSpPr>
          <p:nvPr>
            <p:ph type="ftr" sz="quarter" idx="11"/>
          </p:nvPr>
        </p:nvSpPr>
        <p:spPr>
          <a:xfrm>
            <a:off x="457200" y="6480969"/>
            <a:ext cx="4260056" cy="301752"/>
          </a:xfrm>
        </p:spPr>
        <p:txBody>
          <a:bodyPr/>
          <a:lstStyle/>
          <a:p>
            <a:endParaRPr lang="en-US"/>
          </a:p>
        </p:txBody>
      </p:sp>
      <p:sp>
        <p:nvSpPr>
          <p:cNvPr id="7" name="6 Marcador de número de diapositiva"/>
          <p:cNvSpPr>
            <a:spLocks noGrp="1"/>
          </p:cNvSpPr>
          <p:nvPr>
            <p:ph type="sldNum" sz="quarter" idx="12"/>
          </p:nvPr>
        </p:nvSpPr>
        <p:spPr>
          <a:xfrm>
            <a:off x="7589520" y="6480969"/>
            <a:ext cx="502920" cy="301752"/>
          </a:xfrm>
        </p:spPr>
        <p:txBody>
          <a:bodyPr/>
          <a:lstStyle/>
          <a:p>
            <a:fld id="{D46DD2B0-1CCA-4D46-81F3-CAF26FF2AC7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B0C28738-E53B-48D7-B36B-A8907BE54112}" type="datetimeFigureOut">
              <a:rPr lang="en-US" smtClean="0"/>
              <a:pPr/>
              <a:t>5/22/2010</a:t>
            </a:fld>
            <a:endParaRPr lang="en-US"/>
          </a:p>
        </p:txBody>
      </p:sp>
      <p:sp>
        <p:nvSpPr>
          <p:cNvPr id="8" name="7 Marcador de pie de página"/>
          <p:cNvSpPr>
            <a:spLocks noGrp="1"/>
          </p:cNvSpPr>
          <p:nvPr>
            <p:ph type="ftr" sz="quarter" idx="11"/>
          </p:nvPr>
        </p:nvSpPr>
        <p:spPr>
          <a:xfrm>
            <a:off x="457200" y="6480969"/>
            <a:ext cx="4261104" cy="301752"/>
          </a:xfrm>
        </p:spPr>
        <p:txBody>
          <a:bodyPr/>
          <a:lstStyle/>
          <a:p>
            <a:endParaRPr lang="en-U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D46DD2B0-1CCA-4D46-81F3-CAF26FF2AC7B}"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0C28738-E53B-48D7-B36B-A8907BE54112}" type="datetimeFigureOut">
              <a:rPr lang="en-US" smtClean="0"/>
              <a:pPr/>
              <a:t>5/22/2010</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D46DD2B0-1CCA-4D46-81F3-CAF26FF2AC7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B0C28738-E53B-48D7-B36B-A8907BE54112}" type="datetimeFigureOut">
              <a:rPr lang="en-US" smtClean="0"/>
              <a:pPr/>
              <a:t>5/22/2010</a:t>
            </a:fld>
            <a:endParaRPr lang="en-US"/>
          </a:p>
        </p:txBody>
      </p:sp>
      <p:sp>
        <p:nvSpPr>
          <p:cNvPr id="3" name="2 Marcador de pie de página"/>
          <p:cNvSpPr>
            <a:spLocks noGrp="1"/>
          </p:cNvSpPr>
          <p:nvPr>
            <p:ph type="ftr" sz="quarter" idx="11"/>
          </p:nvPr>
        </p:nvSpPr>
        <p:spPr>
          <a:xfrm>
            <a:off x="457200" y="6481890"/>
            <a:ext cx="4260056" cy="300831"/>
          </a:xfrm>
        </p:spPr>
        <p:txBody>
          <a:bodyPr/>
          <a:lstStyle/>
          <a:p>
            <a:endParaRPr lang="en-US"/>
          </a:p>
        </p:txBody>
      </p:sp>
      <p:sp>
        <p:nvSpPr>
          <p:cNvPr id="4" name="3 Marcador de número de diapositiva"/>
          <p:cNvSpPr>
            <a:spLocks noGrp="1"/>
          </p:cNvSpPr>
          <p:nvPr>
            <p:ph type="sldNum" sz="quarter" idx="12"/>
          </p:nvPr>
        </p:nvSpPr>
        <p:spPr>
          <a:xfrm>
            <a:off x="7589520" y="6480969"/>
            <a:ext cx="502920" cy="301752"/>
          </a:xfrm>
        </p:spPr>
        <p:txBody>
          <a:bodyPr/>
          <a:lstStyle/>
          <a:p>
            <a:fld id="{D46DD2B0-1CCA-4D46-81F3-CAF26FF2AC7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B0C28738-E53B-48D7-B36B-A8907BE54112}" type="datetimeFigureOut">
              <a:rPr lang="en-US" smtClean="0"/>
              <a:pPr/>
              <a:t>5/22/2010</a:t>
            </a:fld>
            <a:endParaRPr lang="en-U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D46DD2B0-1CCA-4D46-81F3-CAF26FF2AC7B}"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B0C28738-E53B-48D7-B36B-A8907BE54112}" type="datetimeFigureOut">
              <a:rPr lang="en-US" smtClean="0"/>
              <a:pPr/>
              <a:t>5/22/2010</a:t>
            </a:fld>
            <a:endParaRPr lang="en-U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D46DD2B0-1CCA-4D46-81F3-CAF26FF2AC7B}"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0C28738-E53B-48D7-B36B-A8907BE54112}" type="datetimeFigureOut">
              <a:rPr lang="en-US" smtClean="0"/>
              <a:pPr/>
              <a:t>5/22/2010</a:t>
            </a:fld>
            <a:endParaRPr lang="en-U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46DD2B0-1CCA-4D46-81F3-CAF26FF2AC7B}" type="slidenum">
              <a:rPr lang="en-US" smtClean="0"/>
              <a:pPr/>
              <a:t>‹Nº›</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webct.com/" TargetMode="External"/><Relationship Id="rId7" Type="http://schemas.openxmlformats.org/officeDocument/2006/relationships/hyperlink" Target="http://www.maestrosdelweb.com/editorial/emailhis/" TargetMode="External"/><Relationship Id="rId2" Type="http://schemas.openxmlformats.org/officeDocument/2006/relationships/hyperlink" Target="http://dir.wolfram.org/learning_management_systems.html" TargetMode="External"/><Relationship Id="rId1" Type="http://schemas.openxmlformats.org/officeDocument/2006/relationships/slideLayout" Target="../slideLayouts/slideLayout4.xml"/><Relationship Id="rId6" Type="http://schemas.openxmlformats.org/officeDocument/2006/relationships/hyperlink" Target="http://www.opensourcecms.com/" TargetMode="External"/><Relationship Id="rId5" Type="http://schemas.openxmlformats.org/officeDocument/2006/relationships/hyperlink" Target="http://atutor.ca/" TargetMode="External"/><Relationship Id="rId4" Type="http://schemas.openxmlformats.org/officeDocument/2006/relationships/hyperlink" Target="http://www.maestrosdelweb.com/editorial/moodle/"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books.google.com.co/books?id=DOsZHIlBT7MC&amp;pg=PA236&amp;dq=plataforma+virtual&amp;ei=3WX3S7XuOIryywSM8cSzCg&amp;cd=1" TargetMode="External"/><Relationship Id="rId3" Type="http://schemas.openxmlformats.org/officeDocument/2006/relationships/hyperlink" Target="http://books.google.com.co/books?id=4W2kR7Ld5rAC&amp;pg=PA370&amp;dq=PLATAFORMAS+CMS+Y+LMS&amp;hl=es&amp;ei=v2P3S7-bIsL6lwfl_KnsCg&amp;sa=X&amp;oi=book_result&amp;ct=result&amp;resnum=3&amp;ved=0CDMQ6AEwAg" TargetMode="External"/><Relationship Id="rId7" Type="http://schemas.openxmlformats.org/officeDocument/2006/relationships/hyperlink" Target="http://books.google.com.co/books?id=wfPPb1m0G6EC&amp;printsec=frontcover&amp;dq=moodle&amp;ei=nmX3S_rJO4mozgSovLCKDQ&amp;cd=1" TargetMode="External"/><Relationship Id="rId2" Type="http://schemas.openxmlformats.org/officeDocument/2006/relationships/hyperlink" Target="http://books.google.com.co/books?id=MWvJC-v-uyIC&amp;pg=PA20&amp;dq=PLATAFORMAS+CMS+Y+LMS&amp;hl=es&amp;ei=v2P3S7-bIsL6lwfl_KnsCg&amp;sa=X&amp;oi=book_result&amp;ct=result&amp;resnum=1&amp;ved=0CCkQ6AEwAA" TargetMode="External"/><Relationship Id="rId1" Type="http://schemas.openxmlformats.org/officeDocument/2006/relationships/slideLayout" Target="../slideLayouts/slideLayout4.xml"/><Relationship Id="rId6" Type="http://schemas.openxmlformats.org/officeDocument/2006/relationships/hyperlink" Target="http://books.google.com.co/books?id=aPVG77nBr80C&amp;pg=PA235&amp;dq=lenguajes+de+programacion+JAVA+SERVE&amp;hl=es&amp;ei=0mT3S9ihH4H7lwe74t3kCg&amp;sa=X&amp;oi=book_result&amp;ct=result&amp;resnum=3&amp;ved=0CDgQ6AEwAg" TargetMode="External"/><Relationship Id="rId5" Type="http://schemas.openxmlformats.org/officeDocument/2006/relationships/hyperlink" Target="http://books.google.com.co/books?id=SUjFswQk1_4C&amp;pg=PA363&amp;dq=lenguajes+de+programacion+JAVA+SERVE&amp;hl=es&amp;ei=0mT3S9ihH4H7lwe74t3kCg&amp;sa=X&amp;oi=book_result&amp;ct=result&amp;resnum=1&amp;ved=0CC4Q6AEwAA" TargetMode="External"/><Relationship Id="rId4" Type="http://schemas.openxmlformats.org/officeDocument/2006/relationships/hyperlink" Target="http://books.google.com.co/books?id=gIjc096QWswC&amp;pg=PA84&amp;dq=PLATAFORMAS+CMS+Y+LMS&amp;hl=es&amp;ei=v2P3S7-bIsL6lwfl_KnsCg&amp;sa=X&amp;oi=book_result&amp;ct=result&amp;resnum=7&amp;ved=0CEcQ6AEwBg"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es.wikipedia.org/wiki/E-Learning"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hyperlink" Target="http://www.claroline.net/" TargetMode="Externa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3.png"/><Relationship Id="rId4" Type="http://schemas.openxmlformats.org/officeDocument/2006/relationships/diagramQuickStyle" Target="../diagrams/quickStyle1.xml"/><Relationship Id="rId9" Type="http://schemas.openxmlformats.org/officeDocument/2006/relationships/hyperlink" Target="http://www.atutor.ca/atuto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qww2GuWsD3k&amp;feature=related"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youtube.com/watch?v=AL4RPEfTbz4&amp;feature=related"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es.wikipedia.org/wiki/P%C3%A1ginas_web" TargetMode="External"/><Relationship Id="rId2" Type="http://schemas.openxmlformats.org/officeDocument/2006/relationships/hyperlink" Target="http://es.wikipedia.org/wiki/Framework" TargetMode="Externa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hyperlink" Target="http://www.youtube.com/watch?v=AKn8TJItc3E&amp;feature=related" TargetMode="External"/><Relationship Id="rId4" Type="http://schemas.openxmlformats.org/officeDocument/2006/relationships/hyperlink" Target="http://es.wikipedia.org/wiki/Bases_de_dato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youtube.com/watch?v=zllauM-Pn_Q&amp;feature=related" TargetMode="Externa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hyperlink" Target="http://www.youtube.com/watch?v=xUMQ4D96Hq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428736"/>
            <a:ext cx="6480048" cy="2301240"/>
          </a:xfrm>
        </p:spPr>
        <p:txBody>
          <a:bodyPr/>
          <a:lstStyle/>
          <a:p>
            <a:pPr algn="ctr"/>
            <a:r>
              <a:rPr lang="es-ES_tradnl" spc="300" dirty="0" smtClean="0">
                <a:latin typeface="Berlin Sans FB Demi" pitchFamily="34" charset="0"/>
              </a:rPr>
              <a:t>PLATAFORMAS </a:t>
            </a:r>
            <a:br>
              <a:rPr lang="es-ES_tradnl" spc="300" dirty="0" smtClean="0">
                <a:latin typeface="Berlin Sans FB Demi" pitchFamily="34" charset="0"/>
              </a:rPr>
            </a:br>
            <a:r>
              <a:rPr lang="es-ES_tradnl" spc="300" dirty="0" smtClean="0">
                <a:latin typeface="Berlin Sans FB Demi" pitchFamily="34" charset="0"/>
              </a:rPr>
              <a:t>LMS Y CMS</a:t>
            </a:r>
            <a:endParaRPr lang="en-US" spc="300" dirty="0">
              <a:latin typeface="Berlin Sans FB Demi" pitchFamily="34" charset="0"/>
            </a:endParaRPr>
          </a:p>
        </p:txBody>
      </p:sp>
      <p:sp>
        <p:nvSpPr>
          <p:cNvPr id="3" name="2 Subtítulo"/>
          <p:cNvSpPr>
            <a:spLocks noGrp="1"/>
          </p:cNvSpPr>
          <p:nvPr>
            <p:ph type="subTitle" idx="1"/>
          </p:nvPr>
        </p:nvSpPr>
        <p:spPr>
          <a:xfrm>
            <a:off x="928662" y="5357826"/>
            <a:ext cx="6480048" cy="1285884"/>
          </a:xfrm>
        </p:spPr>
        <p:txBody>
          <a:bodyPr/>
          <a:lstStyle/>
          <a:p>
            <a:pPr algn="r"/>
            <a:r>
              <a:rPr lang="es-ES_tradnl" b="1" dirty="0" smtClean="0">
                <a:effectLst>
                  <a:outerShdw blurRad="38100" dist="38100" dir="2700000" algn="tl">
                    <a:srgbClr val="000000">
                      <a:alpha val="43137"/>
                    </a:srgbClr>
                  </a:outerShdw>
                </a:effectLst>
              </a:rPr>
              <a:t>NAIROVI  VELASQUEZ</a:t>
            </a:r>
          </a:p>
          <a:p>
            <a:pPr algn="r"/>
            <a:r>
              <a:rPr lang="es-ES_tradnl" b="1" dirty="0" smtClean="0">
                <a:effectLst>
                  <a:outerShdw blurRad="38100" dist="38100" dir="2700000" algn="tl">
                    <a:srgbClr val="000000">
                      <a:alpha val="43137"/>
                    </a:srgbClr>
                  </a:outerShdw>
                </a:effectLst>
              </a:rPr>
              <a:t>FERNANDO CORDOBA</a:t>
            </a:r>
            <a:endParaRPr lang="en-US"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Los gestores de contenidos se pueden clasificar según:</a:t>
            </a:r>
            <a:r>
              <a:rPr lang="es-ES_tradnl" dirty="0" smtClean="0"/>
              <a:t> </a:t>
            </a:r>
            <a:endParaRPr lang="en-US" dirty="0"/>
          </a:p>
        </p:txBody>
      </p:sp>
      <p:sp>
        <p:nvSpPr>
          <p:cNvPr id="3" name="2 Marcador de contenido"/>
          <p:cNvSpPr>
            <a:spLocks noGrp="1"/>
          </p:cNvSpPr>
          <p:nvPr>
            <p:ph sz="half" idx="1"/>
          </p:nvPr>
        </p:nvSpPr>
        <p:spPr>
          <a:xfrm>
            <a:off x="500034" y="2000240"/>
            <a:ext cx="7972452" cy="4525963"/>
          </a:xfrm>
        </p:spPr>
        <p:txBody>
          <a:bodyPr>
            <a:normAutofit fontScale="70000" lnSpcReduction="20000"/>
          </a:bodyPr>
          <a:lstStyle/>
          <a:p>
            <a:pPr algn="just"/>
            <a:r>
              <a:rPr lang="es-ES_tradnl" dirty="0" smtClean="0"/>
              <a:t>El </a:t>
            </a:r>
            <a:r>
              <a:rPr lang="es-ES_tradnl" sz="2300" b="1" cap="all" spc="300" dirty="0" smtClean="0">
                <a:ln w="5000" cmpd="sng">
                  <a:solidFill>
                    <a:schemeClr val="accent1">
                      <a:tint val="80000"/>
                      <a:shade val="99000"/>
                      <a:satMod val="500000"/>
                    </a:schemeClr>
                  </a:solidFill>
                  <a:prstDash val="solid"/>
                </a:ln>
                <a:solidFill>
                  <a:schemeClr val="accent2">
                    <a:lumMod val="60000"/>
                    <a:lumOff val="40000"/>
                  </a:schemeClr>
                </a:solidFill>
                <a:effectLst>
                  <a:outerShdw blurRad="50800" dist="38100" dir="5400000" algn="t" rotWithShape="0">
                    <a:prstClr val="black">
                      <a:alpha val="50000"/>
                    </a:prstClr>
                  </a:outerShdw>
                </a:effectLst>
                <a:latin typeface="+mj-lt"/>
                <a:ea typeface="+mj-ea"/>
                <a:cs typeface="+mj-cs"/>
              </a:rPr>
              <a:t>lenguaje de programación empleado</a:t>
            </a:r>
            <a:r>
              <a:rPr lang="es-ES_tradnl" dirty="0" smtClean="0"/>
              <a:t>: Java, Active Server </a:t>
            </a:r>
            <a:r>
              <a:rPr lang="es-ES_tradnl" dirty="0" err="1" smtClean="0"/>
              <a:t>Pages</a:t>
            </a:r>
            <a:r>
              <a:rPr lang="es-ES_tradnl" dirty="0" smtClean="0"/>
              <a:t>                                                            </a:t>
            </a:r>
          </a:p>
          <a:p>
            <a:pPr algn="just">
              <a:buNone/>
            </a:pPr>
            <a:endParaRPr lang="es-ES_tradnl" dirty="0" smtClean="0"/>
          </a:p>
          <a:p>
            <a:pPr algn="just"/>
            <a:r>
              <a:rPr lang="es-ES_tradnl" dirty="0" smtClean="0"/>
              <a:t>La </a:t>
            </a:r>
            <a:r>
              <a:rPr lang="es-ES_tradnl" sz="2300" b="1" cap="all" spc="300" dirty="0" smtClean="0">
                <a:ln w="5000" cmpd="sng">
                  <a:solidFill>
                    <a:schemeClr val="accent1">
                      <a:tint val="80000"/>
                      <a:shade val="99000"/>
                      <a:satMod val="500000"/>
                    </a:schemeClr>
                  </a:solidFill>
                  <a:prstDash val="solid"/>
                </a:ln>
                <a:solidFill>
                  <a:schemeClr val="accent2">
                    <a:lumMod val="60000"/>
                    <a:lumOff val="40000"/>
                  </a:schemeClr>
                </a:solidFill>
                <a:effectLst>
                  <a:outerShdw blurRad="50800" dist="38100" dir="5400000" algn="t" rotWithShape="0">
                    <a:prstClr val="black">
                      <a:alpha val="50000"/>
                    </a:prstClr>
                  </a:outerShdw>
                </a:effectLst>
                <a:latin typeface="+mj-lt"/>
                <a:ea typeface="+mj-ea"/>
                <a:cs typeface="+mj-cs"/>
              </a:rPr>
              <a:t>propiedad del código</a:t>
            </a:r>
            <a:r>
              <a:rPr lang="es-ES_tradnl" dirty="0" smtClean="0"/>
              <a:t>: </a:t>
            </a:r>
            <a:r>
              <a:rPr lang="es-ES_tradnl" u="sng" dirty="0" smtClean="0"/>
              <a:t>Open </a:t>
            </a:r>
            <a:r>
              <a:rPr lang="es-ES_tradnl" u="sng" dirty="0" err="1" smtClean="0"/>
              <a:t>source</a:t>
            </a:r>
            <a:r>
              <a:rPr lang="es-ES_tradnl" dirty="0" smtClean="0"/>
              <a:t> (código abierto), dónde todos pueden desarrollar sobre el código. </a:t>
            </a:r>
          </a:p>
          <a:p>
            <a:pPr algn="just"/>
            <a:endParaRPr lang="es-ES_tradnl" dirty="0" smtClean="0"/>
          </a:p>
          <a:p>
            <a:pPr algn="just"/>
            <a:r>
              <a:rPr lang="es-ES_tradnl" dirty="0" smtClean="0"/>
              <a:t>El </a:t>
            </a:r>
            <a:r>
              <a:rPr lang="es-ES_tradnl" sz="2300" b="1" cap="all" spc="300" dirty="0" smtClean="0">
                <a:ln w="5000" cmpd="sng">
                  <a:solidFill>
                    <a:schemeClr val="accent1">
                      <a:tint val="80000"/>
                      <a:shade val="99000"/>
                      <a:satMod val="500000"/>
                    </a:schemeClr>
                  </a:solidFill>
                  <a:prstDash val="solid"/>
                </a:ln>
                <a:solidFill>
                  <a:schemeClr val="accent2">
                    <a:lumMod val="60000"/>
                    <a:lumOff val="40000"/>
                  </a:schemeClr>
                </a:solidFill>
                <a:effectLst>
                  <a:outerShdw blurRad="50800" dist="38100" dir="5400000" algn="t" rotWithShape="0">
                    <a:prstClr val="black">
                      <a:alpha val="50000"/>
                    </a:prstClr>
                  </a:outerShdw>
                </a:effectLst>
                <a:latin typeface="+mj-lt"/>
                <a:ea typeface="+mj-ea"/>
                <a:cs typeface="+mj-cs"/>
              </a:rPr>
              <a:t>tipo de uso o funcionalidades</a:t>
            </a:r>
            <a:r>
              <a:rPr lang="es-ES_tradnl" dirty="0" smtClean="0"/>
              <a:t>: Plataformas generales; sistemas específicos; </a:t>
            </a:r>
          </a:p>
          <a:p>
            <a:pPr algn="just"/>
            <a:endParaRPr lang="es-ES_tradnl" dirty="0" smtClean="0"/>
          </a:p>
          <a:p>
            <a:pPr lvl="2" algn="just"/>
            <a:r>
              <a:rPr lang="es-ES_tradnl" sz="2600" dirty="0" smtClean="0"/>
              <a:t>Blogs, pensados para páginas personales; </a:t>
            </a:r>
          </a:p>
          <a:p>
            <a:pPr lvl="2" algn="just"/>
            <a:r>
              <a:rPr lang="es-ES_tradnl" sz="2600" dirty="0" smtClean="0"/>
              <a:t>Foros, pensados para compartir opiniones; </a:t>
            </a:r>
          </a:p>
          <a:p>
            <a:pPr lvl="2" algn="just"/>
            <a:r>
              <a:rPr lang="es-ES_tradnl" sz="2600" dirty="0" smtClean="0"/>
              <a:t>Wikis, pensados para el desarrollo colaborativo;</a:t>
            </a:r>
          </a:p>
          <a:p>
            <a:pPr lvl="2" algn="just"/>
            <a:r>
              <a:rPr lang="es-ES_tradnl" sz="2600" dirty="0" smtClean="0"/>
              <a:t> E-</a:t>
            </a:r>
            <a:r>
              <a:rPr lang="es-ES_tradnl" sz="2600" dirty="0" err="1" smtClean="0"/>
              <a:t>learning</a:t>
            </a:r>
            <a:r>
              <a:rPr lang="es-ES_tradnl" sz="2600" dirty="0" smtClean="0"/>
              <a:t> o plataforma para contenidos de enseñanza on-line; </a:t>
            </a:r>
          </a:p>
          <a:p>
            <a:pPr lvl="2" algn="just"/>
            <a:r>
              <a:rPr lang="es-ES_tradnl" sz="2600" dirty="0" smtClean="0"/>
              <a:t>E-</a:t>
            </a:r>
            <a:r>
              <a:rPr lang="es-ES_tradnl" sz="2600" dirty="0" err="1" smtClean="0"/>
              <a:t>commerce</a:t>
            </a:r>
            <a:r>
              <a:rPr lang="es-ES_tradnl" sz="2600" dirty="0" smtClean="0"/>
              <a:t> o plataforma de gestión de usuarios, catálogo, compras y pagos; publicaciones digitales; difusión de contenido multimedia.</a:t>
            </a:r>
            <a:endParaRPr lang="en-US" sz="2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357166"/>
            <a:ext cx="8229600" cy="1143000"/>
          </a:xfrm>
        </p:spPr>
        <p:txBody>
          <a:bodyPr>
            <a:normAutofit/>
          </a:bodyPr>
          <a:lstStyle/>
          <a:p>
            <a:pPr algn="ctr"/>
            <a:r>
              <a:rPr lang="es-ES_tradnl" sz="6000" b="1" dirty="0" smtClean="0">
                <a:effectLst>
                  <a:outerShdw blurRad="38100" dist="38100" dir="2700000" algn="tl">
                    <a:srgbClr val="000000">
                      <a:alpha val="43137"/>
                    </a:srgbClr>
                  </a:outerShdw>
                </a:effectLst>
              </a:rPr>
              <a:t>CMS</a:t>
            </a:r>
            <a:endParaRPr lang="en-US" b="1" dirty="0">
              <a:effectLst>
                <a:outerShdw blurRad="38100" dist="38100" dir="2700000" algn="tl">
                  <a:srgbClr val="000000">
                    <a:alpha val="43137"/>
                  </a:srgbClr>
                </a:outerShdw>
              </a:effectLst>
            </a:endParaRPr>
          </a:p>
        </p:txBody>
      </p:sp>
      <p:sp>
        <p:nvSpPr>
          <p:cNvPr id="3" name="2 Marcador de contenido"/>
          <p:cNvSpPr>
            <a:spLocks noGrp="1"/>
          </p:cNvSpPr>
          <p:nvPr>
            <p:ph sz="half" idx="1"/>
          </p:nvPr>
        </p:nvSpPr>
        <p:spPr>
          <a:xfrm>
            <a:off x="457200" y="1714489"/>
            <a:ext cx="3543296" cy="4640436"/>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lgn="ctr">
              <a:buNone/>
            </a:pPr>
            <a:r>
              <a:rPr lang="es-ES_tradnl" sz="2400" b="1" dirty="0" smtClean="0">
                <a:effectLst>
                  <a:outerShdw blurRad="38100" dist="38100" dir="2700000" algn="tl">
                    <a:srgbClr val="000000">
                      <a:alpha val="43137"/>
                    </a:srgbClr>
                  </a:outerShdw>
                </a:effectLst>
              </a:rPr>
              <a:t>VENTAJAS</a:t>
            </a:r>
          </a:p>
          <a:p>
            <a:pPr algn="ctr">
              <a:buNone/>
            </a:pPr>
            <a:endParaRPr lang="es-ES_tradnl" sz="2400" b="1" dirty="0" smtClean="0">
              <a:effectLst>
                <a:outerShdw blurRad="38100" dist="38100" dir="2700000" algn="tl">
                  <a:srgbClr val="000000">
                    <a:alpha val="43137"/>
                  </a:srgbClr>
                </a:outerShdw>
              </a:effectLst>
            </a:endParaRPr>
          </a:p>
          <a:p>
            <a:r>
              <a:rPr lang="es-ES_tradnl" sz="2400" dirty="0" smtClean="0"/>
              <a:t>Se puede llamar editor o administrador.</a:t>
            </a:r>
          </a:p>
          <a:p>
            <a:endParaRPr lang="es-ES_tradnl" sz="2400" dirty="0" smtClean="0"/>
          </a:p>
          <a:p>
            <a:r>
              <a:rPr lang="es-ES_tradnl" sz="2400" dirty="0" smtClean="0">
                <a:solidFill>
                  <a:srgbClr val="00B050"/>
                </a:solidFill>
                <a:effectLst>
                  <a:outerShdw blurRad="38100" dist="38100" dir="2700000" algn="tl">
                    <a:srgbClr val="000000">
                      <a:alpha val="43137"/>
                    </a:srgbClr>
                  </a:outerShdw>
                </a:effectLst>
              </a:rPr>
              <a:t>Gestiona</a:t>
            </a:r>
            <a:r>
              <a:rPr lang="es-ES_tradnl" sz="2400" dirty="0" smtClean="0">
                <a:effectLst>
                  <a:outerShdw blurRad="38100" dist="38100" dir="2700000" algn="tl">
                    <a:srgbClr val="000000">
                      <a:alpha val="43137"/>
                    </a:srgbClr>
                  </a:outerShdw>
                </a:effectLst>
              </a:rPr>
              <a:t> </a:t>
            </a:r>
            <a:r>
              <a:rPr lang="es-ES_tradnl" sz="2400" dirty="0" smtClean="0"/>
              <a:t>contenidos de una página.</a:t>
            </a:r>
          </a:p>
          <a:p>
            <a:endParaRPr lang="es-ES_tradnl" sz="2400" dirty="0" smtClean="0"/>
          </a:p>
          <a:p>
            <a:pPr algn="just"/>
            <a:r>
              <a:rPr lang="es-ES_tradnl" sz="2400" dirty="0" smtClean="0"/>
              <a:t>Tiene los </a:t>
            </a:r>
            <a:r>
              <a:rPr lang="es-ES_tradnl" sz="2400" dirty="0" smtClean="0">
                <a:solidFill>
                  <a:srgbClr val="00B050"/>
                </a:solidFill>
                <a:effectLst>
                  <a:outerShdw blurRad="38100" dist="38100" dir="2700000" algn="tl">
                    <a:srgbClr val="000000">
                      <a:alpha val="43137"/>
                    </a:srgbClr>
                  </a:outerShdw>
                </a:effectLst>
              </a:rPr>
              <a:t>conocimientos</a:t>
            </a:r>
            <a:r>
              <a:rPr lang="es-ES_tradnl" sz="2400" dirty="0" smtClean="0"/>
              <a:t> para publicar la información que redactamos.</a:t>
            </a:r>
            <a:endParaRPr lang="en-US" sz="2400" dirty="0"/>
          </a:p>
        </p:txBody>
      </p:sp>
      <p:sp>
        <p:nvSpPr>
          <p:cNvPr id="4" name="3 Marcador de contenido"/>
          <p:cNvSpPr>
            <a:spLocks noGrp="1"/>
          </p:cNvSpPr>
          <p:nvPr>
            <p:ph sz="half" idx="2"/>
          </p:nvPr>
        </p:nvSpPr>
        <p:spPr>
          <a:xfrm>
            <a:off x="4648200" y="1714488"/>
            <a:ext cx="4038600" cy="4640437"/>
          </a:xfrm>
        </p:spPr>
        <p:style>
          <a:lnRef idx="1">
            <a:schemeClr val="dk1"/>
          </a:lnRef>
          <a:fillRef idx="2">
            <a:schemeClr val="dk1"/>
          </a:fillRef>
          <a:effectRef idx="1">
            <a:schemeClr val="dk1"/>
          </a:effectRef>
          <a:fontRef idx="minor">
            <a:schemeClr val="dk1"/>
          </a:fontRef>
        </p:style>
        <p:txBody>
          <a:bodyPr>
            <a:normAutofit fontScale="92500" lnSpcReduction="20000"/>
          </a:bodyPr>
          <a:lstStyle/>
          <a:p>
            <a:pPr algn="ctr">
              <a:buNone/>
            </a:pPr>
            <a:r>
              <a:rPr lang="es-ES_tradnl" sz="2400" b="1" dirty="0" smtClean="0">
                <a:effectLst>
                  <a:outerShdw blurRad="38100" dist="38100" dir="2700000" algn="tl">
                    <a:srgbClr val="000000">
                      <a:alpha val="43137"/>
                    </a:srgbClr>
                  </a:outerShdw>
                </a:effectLst>
              </a:rPr>
              <a:t>DESVENTAJAS</a:t>
            </a:r>
          </a:p>
          <a:p>
            <a:pPr algn="ctr">
              <a:buNone/>
            </a:pPr>
            <a:endParaRPr lang="es-ES_tradnl" sz="2400" b="1" dirty="0" smtClean="0"/>
          </a:p>
          <a:p>
            <a:r>
              <a:rPr lang="es-ES_tradnl" sz="2400" dirty="0" smtClean="0"/>
              <a:t>En ocasiones son muy </a:t>
            </a:r>
            <a:r>
              <a:rPr lang="es-ES_tradnl" sz="2400" dirty="0" smtClean="0">
                <a:solidFill>
                  <a:srgbClr val="FF0000"/>
                </a:solidFill>
              </a:rPr>
              <a:t>demoradas</a:t>
            </a:r>
            <a:r>
              <a:rPr lang="es-ES_tradnl" sz="2400" dirty="0" smtClean="0"/>
              <a:t> en cargar.</a:t>
            </a:r>
          </a:p>
          <a:p>
            <a:endParaRPr lang="es-ES_tradnl" sz="2400" dirty="0" smtClean="0"/>
          </a:p>
          <a:p>
            <a:r>
              <a:rPr lang="es-ES_tradnl" sz="2400" dirty="0" smtClean="0"/>
              <a:t>La </a:t>
            </a:r>
            <a:r>
              <a:rPr lang="es-ES_tradnl" sz="2400" dirty="0" smtClean="0">
                <a:solidFill>
                  <a:srgbClr val="FF0000"/>
                </a:solidFill>
              </a:rPr>
              <a:t>seguridad</a:t>
            </a:r>
            <a:r>
              <a:rPr lang="es-ES_tradnl" sz="2400" dirty="0" smtClean="0"/>
              <a:t>, por sus lenguajes </a:t>
            </a:r>
            <a:r>
              <a:rPr lang="es-ES_tradnl" sz="2400" dirty="0" err="1" smtClean="0"/>
              <a:t>mysql</a:t>
            </a:r>
            <a:r>
              <a:rPr lang="es-ES_tradnl" sz="2400" dirty="0" smtClean="0"/>
              <a:t>, </a:t>
            </a:r>
            <a:r>
              <a:rPr lang="es-ES_tradnl" sz="2400" dirty="0" err="1" smtClean="0"/>
              <a:t>php</a:t>
            </a:r>
            <a:r>
              <a:rPr lang="es-ES_tradnl" sz="2400" dirty="0" smtClean="0"/>
              <a:t>… suelen encontrarse agujeros de seguridad.</a:t>
            </a:r>
          </a:p>
          <a:p>
            <a:endParaRPr lang="es-ES_tradnl" sz="2400" dirty="0" smtClean="0"/>
          </a:p>
          <a:p>
            <a:r>
              <a:rPr lang="es-ES_tradnl" sz="2400" dirty="0" smtClean="0"/>
              <a:t>Falta de </a:t>
            </a:r>
            <a:r>
              <a:rPr lang="es-ES_tradnl" sz="2400" dirty="0" smtClean="0">
                <a:solidFill>
                  <a:srgbClr val="FF0000"/>
                </a:solidFill>
              </a:rPr>
              <a:t>personalidad</a:t>
            </a:r>
            <a:r>
              <a:rPr lang="es-ES_tradnl" sz="2400" dirty="0" smtClean="0"/>
              <a:t> en las Web creadas. </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1143000"/>
          </a:xfrm>
        </p:spPr>
        <p:txBody>
          <a:bodyPr/>
          <a:lstStyle/>
          <a:p>
            <a:pPr algn="ctr"/>
            <a:r>
              <a:rPr lang="es-ES_tradnl" b="1" dirty="0" smtClean="0">
                <a:effectLst>
                  <a:outerShdw blurRad="38100" dist="38100" dir="2700000" algn="tl">
                    <a:srgbClr val="000000">
                      <a:alpha val="43137"/>
                    </a:srgbClr>
                  </a:outerShdw>
                </a:effectLst>
              </a:rPr>
              <a:t>DIFERENCIA </a:t>
            </a:r>
            <a:endParaRPr lang="en-US" b="1" dirty="0">
              <a:effectLst>
                <a:outerShdw blurRad="38100" dist="38100" dir="2700000" algn="tl">
                  <a:srgbClr val="000000">
                    <a:alpha val="43137"/>
                  </a:srgbClr>
                </a:outerShdw>
              </a:effectLst>
            </a:endParaRPr>
          </a:p>
        </p:txBody>
      </p:sp>
      <p:sp>
        <p:nvSpPr>
          <p:cNvPr id="3" name="2 Marcador de contenido"/>
          <p:cNvSpPr>
            <a:spLocks noGrp="1"/>
          </p:cNvSpPr>
          <p:nvPr>
            <p:ph sz="half" idx="1"/>
          </p:nvPr>
        </p:nvSpPr>
        <p:spPr>
          <a:xfrm>
            <a:off x="457200" y="1571612"/>
            <a:ext cx="4043362" cy="4783313"/>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pPr algn="just"/>
            <a:r>
              <a:rPr lang="es-ES_tradnl" sz="2900" b="1" dirty="0" smtClean="0">
                <a:effectLst>
                  <a:outerShdw blurRad="38100" dist="38100" dir="2700000" algn="tl">
                    <a:srgbClr val="000000">
                      <a:alpha val="43137"/>
                    </a:srgbClr>
                  </a:outerShdw>
                </a:effectLst>
              </a:rPr>
              <a:t>LMS</a:t>
            </a:r>
            <a:r>
              <a:rPr lang="es-ES_tradnl" sz="2900" b="1" dirty="0" smtClean="0"/>
              <a:t>: </a:t>
            </a:r>
            <a:r>
              <a:rPr lang="es-ES_tradnl" sz="2900" b="1" dirty="0" err="1" smtClean="0"/>
              <a:t>Learning</a:t>
            </a:r>
            <a:r>
              <a:rPr lang="es-ES_tradnl" sz="2900" b="1" dirty="0" smtClean="0"/>
              <a:t> Management </a:t>
            </a:r>
            <a:r>
              <a:rPr lang="es-ES_tradnl" sz="2900" b="1" dirty="0" err="1" smtClean="0"/>
              <a:t>System</a:t>
            </a:r>
            <a:r>
              <a:rPr lang="es-ES_tradnl" sz="2900" b="1" dirty="0" smtClean="0"/>
              <a:t> o Sistema Gestor del Aprendizaje</a:t>
            </a:r>
          </a:p>
          <a:p>
            <a:pPr algn="just">
              <a:buNone/>
            </a:pPr>
            <a:r>
              <a:rPr lang="es-ES_tradnl" dirty="0" smtClean="0"/>
              <a:t/>
            </a:r>
            <a:br>
              <a:rPr lang="es-ES_tradnl" dirty="0" smtClean="0"/>
            </a:br>
            <a:r>
              <a:rPr lang="es-ES_tradnl" dirty="0" smtClean="0"/>
              <a:t/>
            </a:r>
            <a:br>
              <a:rPr lang="es-ES_tradnl" dirty="0" smtClean="0"/>
            </a:br>
            <a:r>
              <a:rPr lang="es-ES_tradnl" dirty="0" smtClean="0"/>
              <a:t>El </a:t>
            </a:r>
            <a:r>
              <a:rPr lang="es-ES_tradnl" dirty="0" smtClean="0">
                <a:hlinkClick r:id="rId2"/>
              </a:rPr>
              <a:t>LMS</a:t>
            </a:r>
            <a:r>
              <a:rPr lang="es-ES_tradnl" dirty="0" smtClean="0"/>
              <a:t> es un sistema que está enfocado precisamente al área educativa, permite llevar un control tanto sobre los contenidos como de los distintos usuarios que interactúan dentro de el. Los contenidos cargados son creados de manera externa con alguna herramienta de autoría como </a:t>
            </a:r>
            <a:r>
              <a:rPr lang="es-ES_tradnl" dirty="0" err="1" smtClean="0"/>
              <a:t>Frontpage</a:t>
            </a:r>
            <a:r>
              <a:rPr lang="es-ES_tradnl" dirty="0" smtClean="0"/>
              <a:t>, </a:t>
            </a:r>
            <a:r>
              <a:rPr lang="es-ES_tradnl" dirty="0" err="1" smtClean="0"/>
              <a:t>Golive</a:t>
            </a:r>
            <a:r>
              <a:rPr lang="es-ES_tradnl" dirty="0" smtClean="0"/>
              <a:t> o.</a:t>
            </a:r>
            <a:br>
              <a:rPr lang="es-ES_tradnl" dirty="0" smtClean="0"/>
            </a:br>
            <a:r>
              <a:rPr lang="es-ES_tradnl" dirty="0" smtClean="0"/>
              <a:t>Cuenta con la mayoría </a:t>
            </a:r>
            <a:r>
              <a:rPr lang="es-ES_tradnl" dirty="0" err="1" smtClean="0"/>
              <a:t>Dreamweaverde</a:t>
            </a:r>
            <a:r>
              <a:rPr lang="es-ES_tradnl" dirty="0" smtClean="0"/>
              <a:t> las herramientas de comunicación y seguimiento de actividades de los usuarios. Por ejemplo: </a:t>
            </a:r>
            <a:r>
              <a:rPr lang="es-ES_tradnl" dirty="0" err="1" smtClean="0">
                <a:hlinkClick r:id="rId3"/>
              </a:rPr>
              <a:t>WebCT</a:t>
            </a:r>
            <a:r>
              <a:rPr lang="es-ES_tradnl" dirty="0" smtClean="0"/>
              <a:t>, </a:t>
            </a:r>
            <a:r>
              <a:rPr lang="es-ES_tradnl" dirty="0" err="1" smtClean="0">
                <a:hlinkClick r:id="rId4"/>
              </a:rPr>
              <a:t>Moodle</a:t>
            </a:r>
            <a:r>
              <a:rPr lang="es-ES_tradnl" dirty="0" smtClean="0"/>
              <a:t>, </a:t>
            </a:r>
            <a:r>
              <a:rPr lang="es-ES_tradnl" dirty="0" err="1" smtClean="0">
                <a:hlinkClick r:id="rId5"/>
              </a:rPr>
              <a:t>ATutor</a:t>
            </a:r>
            <a:r>
              <a:rPr lang="es-ES_tradnl" dirty="0" smtClean="0"/>
              <a:t>, etc. </a:t>
            </a:r>
          </a:p>
          <a:p>
            <a:pPr algn="just"/>
            <a:endParaRPr lang="en-US" dirty="0"/>
          </a:p>
        </p:txBody>
      </p:sp>
      <p:sp>
        <p:nvSpPr>
          <p:cNvPr id="4" name="3 Marcador de contenido"/>
          <p:cNvSpPr>
            <a:spLocks noGrp="1"/>
          </p:cNvSpPr>
          <p:nvPr>
            <p:ph sz="half" idx="2"/>
          </p:nvPr>
        </p:nvSpPr>
        <p:spPr>
          <a:xfrm>
            <a:off x="4648200" y="1571612"/>
            <a:ext cx="4038600" cy="4783313"/>
          </a:xfrm>
        </p:spPr>
        <p:style>
          <a:lnRef idx="1">
            <a:schemeClr val="accent5"/>
          </a:lnRef>
          <a:fillRef idx="2">
            <a:schemeClr val="accent5"/>
          </a:fillRef>
          <a:effectRef idx="1">
            <a:schemeClr val="accent5"/>
          </a:effectRef>
          <a:fontRef idx="minor">
            <a:schemeClr val="dk1"/>
          </a:fontRef>
        </p:style>
        <p:txBody>
          <a:bodyPr>
            <a:noAutofit/>
          </a:bodyPr>
          <a:lstStyle/>
          <a:p>
            <a:pPr algn="just"/>
            <a:r>
              <a:rPr lang="es-ES_tradnl" sz="1800" b="1" dirty="0" smtClean="0">
                <a:effectLst>
                  <a:outerShdw blurRad="38100" dist="38100" dir="2700000" algn="tl">
                    <a:srgbClr val="000000">
                      <a:alpha val="43137"/>
                    </a:srgbClr>
                  </a:outerShdw>
                </a:effectLst>
              </a:rPr>
              <a:t>CMS</a:t>
            </a:r>
            <a:r>
              <a:rPr lang="es-ES_tradnl" sz="1800" b="1" dirty="0" smtClean="0"/>
              <a:t>: Content Management </a:t>
            </a:r>
            <a:r>
              <a:rPr lang="es-ES_tradnl" sz="1800" b="1" dirty="0" err="1" smtClean="0"/>
              <a:t>System</a:t>
            </a:r>
            <a:r>
              <a:rPr lang="es-ES_tradnl" sz="1800" b="1" dirty="0" smtClean="0"/>
              <a:t> ó Sistema Gestor de Contenidos</a:t>
            </a:r>
          </a:p>
          <a:p>
            <a:pPr algn="just">
              <a:buNone/>
            </a:pPr>
            <a:r>
              <a:rPr lang="es-ES_tradnl" sz="1600" dirty="0" smtClean="0"/>
              <a:t/>
            </a:r>
            <a:br>
              <a:rPr lang="es-ES_tradnl" sz="1600" dirty="0" smtClean="0"/>
            </a:br>
            <a:r>
              <a:rPr lang="es-ES_tradnl" sz="1600" dirty="0" smtClean="0"/>
              <a:t/>
            </a:r>
            <a:br>
              <a:rPr lang="es-ES_tradnl" sz="1600" dirty="0" smtClean="0"/>
            </a:br>
            <a:r>
              <a:rPr lang="es-ES_tradnl" sz="1600" dirty="0" smtClean="0"/>
              <a:t>El sistema </a:t>
            </a:r>
            <a:r>
              <a:rPr lang="es-ES_tradnl" sz="1600" dirty="0" smtClean="0">
                <a:hlinkClick r:id="rId6"/>
              </a:rPr>
              <a:t>CMS</a:t>
            </a:r>
            <a:r>
              <a:rPr lang="es-ES_tradnl" sz="1600" dirty="0" smtClean="0"/>
              <a:t> es de uso más básico, es usado para proyectos pequeños en los que se necesite generar el contenido dentro del sistema. Dentro de las herramientas de comunicación se pueden encontrar los foros, </a:t>
            </a:r>
            <a:r>
              <a:rPr lang="es-ES_tradnl" sz="1600" dirty="0" smtClean="0">
                <a:hlinkClick r:id="rId7"/>
              </a:rPr>
              <a:t>correo electrónico</a:t>
            </a:r>
            <a:r>
              <a:rPr lang="es-ES_tradnl" sz="1600" dirty="0" smtClean="0"/>
              <a:t> y chats.</a:t>
            </a:r>
            <a:br>
              <a:rPr lang="es-ES_tradnl" sz="1600" dirty="0" smtClean="0"/>
            </a:br>
            <a:r>
              <a:rPr lang="es-ES_tradnl" sz="1600" dirty="0" smtClean="0"/>
              <a:t>Como ejemplo podemos mencionar: </a:t>
            </a:r>
            <a:r>
              <a:rPr lang="es-ES_tradnl" sz="1600" dirty="0" err="1" smtClean="0"/>
              <a:t>PHPNuke</a:t>
            </a:r>
            <a:r>
              <a:rPr lang="es-ES_tradnl" sz="1600" dirty="0" smtClean="0"/>
              <a:t>, </a:t>
            </a:r>
            <a:r>
              <a:rPr lang="es-ES_tradnl" sz="1600" dirty="0" err="1" smtClean="0"/>
              <a:t>Drupal</a:t>
            </a:r>
            <a:r>
              <a:rPr lang="es-ES_tradnl" sz="1600" dirty="0" smtClean="0"/>
              <a:t>, Mambo, Content Management Server, </a:t>
            </a:r>
            <a:r>
              <a:rPr lang="es-ES_tradnl" sz="1600" dirty="0" err="1" smtClean="0"/>
              <a:t>CoreMedia</a:t>
            </a:r>
            <a:r>
              <a:rPr lang="es-ES_tradnl" sz="1600" dirty="0" smtClean="0"/>
              <a:t> CMS, etc. </a:t>
            </a:r>
          </a:p>
          <a:p>
            <a:pPr algn="just"/>
            <a:endParaRPr lang="en-US"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_tradnl" b="1" dirty="0" smtClean="0"/>
              <a:t>REFERENCIAS </a:t>
            </a:r>
            <a:br>
              <a:rPr lang="es-ES_tradnl" b="1" dirty="0" smtClean="0"/>
            </a:br>
            <a:r>
              <a:rPr lang="es-ES_tradnl" b="1" dirty="0" smtClean="0"/>
              <a:t>BIBLIOGRAFICAS</a:t>
            </a:r>
            <a:endParaRPr lang="en-US" b="1" dirty="0"/>
          </a:p>
        </p:txBody>
      </p:sp>
      <p:sp>
        <p:nvSpPr>
          <p:cNvPr id="3" name="2 Marcador de contenido"/>
          <p:cNvSpPr>
            <a:spLocks noGrp="1"/>
          </p:cNvSpPr>
          <p:nvPr>
            <p:ph sz="half" idx="1"/>
          </p:nvPr>
        </p:nvSpPr>
        <p:spPr>
          <a:xfrm>
            <a:off x="428596" y="1857364"/>
            <a:ext cx="7186634" cy="4811715"/>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r>
              <a:rPr lang="es-ES_tradnl" b="1" i="1" dirty="0" smtClean="0">
                <a:hlinkClick r:id="rId2"/>
              </a:rPr>
              <a:t>Plataformas</a:t>
            </a:r>
            <a:r>
              <a:rPr lang="es-ES_tradnl" b="1" dirty="0" smtClean="0">
                <a:hlinkClick r:id="rId2"/>
              </a:rPr>
              <a:t> de </a:t>
            </a:r>
            <a:r>
              <a:rPr lang="es-ES_tradnl" b="1" dirty="0" err="1" smtClean="0">
                <a:hlinkClick r:id="rId2"/>
              </a:rPr>
              <a:t>teleformación</a:t>
            </a:r>
            <a:r>
              <a:rPr lang="es-ES_tradnl" b="1" dirty="0" smtClean="0">
                <a:hlinkClick r:id="rId2"/>
              </a:rPr>
              <a:t> y herramientas telemáticas - Página 20</a:t>
            </a:r>
            <a:endParaRPr lang="es-ES_tradnl" b="1" dirty="0" smtClean="0"/>
          </a:p>
          <a:p>
            <a:endParaRPr lang="es-ES_tradnl" b="1" dirty="0" smtClean="0"/>
          </a:p>
          <a:p>
            <a:r>
              <a:rPr lang="es-ES_tradnl" b="1" dirty="0" smtClean="0">
                <a:hlinkClick r:id="rId3"/>
              </a:rPr>
              <a:t>Capital Intelectual: Creación de Valor En La Sociedad Del Conocimiento - Página 370</a:t>
            </a:r>
            <a:endParaRPr lang="es-ES_tradnl" b="1" dirty="0" smtClean="0"/>
          </a:p>
          <a:p>
            <a:endParaRPr lang="es-ES_tradnl" b="1" dirty="0" smtClean="0"/>
          </a:p>
          <a:p>
            <a:r>
              <a:rPr lang="es-ES_tradnl" b="1" dirty="0" smtClean="0">
                <a:hlinkClick r:id="rId4"/>
              </a:rPr>
              <a:t>Comunidades virtuales de práctica y de aprendizaje - Página 84</a:t>
            </a:r>
            <a:endParaRPr lang="es-ES_tradnl" b="1" dirty="0" smtClean="0"/>
          </a:p>
          <a:p>
            <a:endParaRPr lang="es-ES_tradnl" b="1" dirty="0" smtClean="0"/>
          </a:p>
          <a:p>
            <a:r>
              <a:rPr lang="es-ES_tradnl" b="1" dirty="0" smtClean="0">
                <a:hlinkClick r:id="rId5"/>
              </a:rPr>
              <a:t>Técnicos de Soporte Informático de la Comunidad de Castilla Y ... - Página 363</a:t>
            </a:r>
            <a:endParaRPr lang="es-ES_tradnl" b="1" dirty="0" smtClean="0"/>
          </a:p>
          <a:p>
            <a:endParaRPr lang="es-ES_tradnl" b="1" dirty="0" smtClean="0"/>
          </a:p>
          <a:p>
            <a:r>
              <a:rPr lang="es-ES_tradnl" b="1" dirty="0" smtClean="0">
                <a:hlinkClick r:id="rId6"/>
              </a:rPr>
              <a:t>Diccionario de Internet - Página 235</a:t>
            </a:r>
            <a:endParaRPr lang="es-ES_tradnl" b="1" dirty="0" smtClean="0"/>
          </a:p>
          <a:p>
            <a:endParaRPr lang="es-ES_tradnl" b="1" dirty="0" smtClean="0"/>
          </a:p>
          <a:p>
            <a:r>
              <a:rPr lang="en-US" b="1" dirty="0" smtClean="0">
                <a:hlinkClick r:id="rId7"/>
              </a:rPr>
              <a:t>Using </a:t>
            </a:r>
            <a:r>
              <a:rPr lang="en-US" b="1" dirty="0" err="1" smtClean="0">
                <a:hlinkClick r:id="rId7"/>
              </a:rPr>
              <a:t>Moodle</a:t>
            </a:r>
            <a:r>
              <a:rPr lang="en-US" b="1" dirty="0" smtClean="0">
                <a:hlinkClick r:id="rId7"/>
              </a:rPr>
              <a:t>: teaching with the popular open source course management system</a:t>
            </a:r>
            <a:endParaRPr lang="en-US" b="1" dirty="0" smtClean="0"/>
          </a:p>
          <a:p>
            <a:endParaRPr lang="en-US" b="1" dirty="0" smtClean="0"/>
          </a:p>
          <a:p>
            <a:r>
              <a:rPr lang="es-ES_tradnl" b="1" dirty="0" smtClean="0">
                <a:hlinkClick r:id="rId8"/>
              </a:rPr>
              <a:t>Enseñanza virtual sobre la organización de recursos informativos digitales‎ - Página 236</a:t>
            </a:r>
            <a:endParaRPr lang="es-ES_tradnl" b="1" dirty="0" smtClean="0"/>
          </a:p>
          <a:p>
            <a:endParaRPr lang="en-US" b="1" dirty="0" smtClean="0"/>
          </a:p>
          <a:p>
            <a:endParaRPr lang="es-ES_tradnl" b="1" dirty="0" smtClean="0"/>
          </a:p>
          <a:p>
            <a:endParaRPr lang="es-ES_tradnl" b="1" dirty="0" smtClean="0"/>
          </a:p>
          <a:p>
            <a:endParaRPr lang="es-ES_tradnl" b="1" dirty="0" smtClean="0"/>
          </a:p>
          <a:p>
            <a:endParaRPr lang="es-ES_tradnl" b="1" dirty="0" smtClean="0"/>
          </a:p>
          <a:p>
            <a:endParaRPr lang="es-ES_tradnl" b="1" dirty="0" smtClean="0"/>
          </a:p>
          <a:p>
            <a:endParaRPr lang="es-ES_tradnl" b="1"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8229600" cy="1143000"/>
          </a:xfrm>
        </p:spPr>
        <p:txBody>
          <a:bodyPr>
            <a:normAutofit/>
          </a:bodyPr>
          <a:lstStyle/>
          <a:p>
            <a:r>
              <a:rPr lang="es-ES_tradnl" sz="4800"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Plataforma LMS</a:t>
            </a:r>
            <a:endParaRPr lang="en-US"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4" name="3 Marcador de contenido"/>
          <p:cNvSpPr>
            <a:spLocks noGrp="1"/>
          </p:cNvSpPr>
          <p:nvPr>
            <p:ph sz="half" idx="1"/>
          </p:nvPr>
        </p:nvSpPr>
        <p:spPr>
          <a:xfrm>
            <a:off x="1643042" y="1714488"/>
            <a:ext cx="5900750" cy="4525963"/>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buNone/>
            </a:pPr>
            <a:r>
              <a:rPr lang="es-ES_tradnl" dirty="0" smtClean="0"/>
              <a:t> </a:t>
            </a:r>
          </a:p>
          <a:p>
            <a:pPr>
              <a:buNone/>
            </a:pPr>
            <a:r>
              <a:rPr lang="es-ES_tradnl" b="1" dirty="0" err="1" smtClean="0"/>
              <a:t>Learning</a:t>
            </a:r>
            <a:r>
              <a:rPr lang="es-ES_tradnl" b="1" dirty="0" smtClean="0"/>
              <a:t> Management </a:t>
            </a:r>
            <a:r>
              <a:rPr lang="es-ES_tradnl" b="1" dirty="0" err="1" smtClean="0"/>
              <a:t>System</a:t>
            </a:r>
            <a:r>
              <a:rPr lang="es-ES_tradnl" dirty="0" smtClean="0"/>
              <a:t> </a:t>
            </a:r>
          </a:p>
          <a:p>
            <a:pPr>
              <a:buNone/>
            </a:pPr>
            <a:endParaRPr lang="es-ES_tradnl" dirty="0" smtClean="0"/>
          </a:p>
          <a:p>
            <a:r>
              <a:rPr lang="es-ES_tradnl" dirty="0" smtClean="0"/>
              <a:t>Es un Sistema de Gestión de Aprendizaje.</a:t>
            </a:r>
          </a:p>
          <a:p>
            <a:pPr>
              <a:buNone/>
            </a:pPr>
            <a:endParaRPr lang="en-US" dirty="0" smtClean="0"/>
          </a:p>
          <a:p>
            <a:pPr algn="just"/>
            <a:r>
              <a:rPr lang="es-ES_tradnl" dirty="0" smtClean="0"/>
              <a:t>Un LMS es un programa (instalado en un servidor, que se emplea para administrar, distribuir y controlar las actividades de formación no presencial </a:t>
            </a:r>
            <a:r>
              <a:rPr lang="es-ES_tradnl" dirty="0" smtClean="0"/>
              <a:t>o </a:t>
            </a:r>
            <a:r>
              <a:rPr lang="es-ES_tradnl" b="1" dirty="0" smtClean="0">
                <a:hlinkClick r:id="rId2" tooltip="E-Learning"/>
              </a:rPr>
              <a:t>e-</a:t>
            </a:r>
            <a:r>
              <a:rPr lang="es-ES_tradnl" b="1" dirty="0" err="1" smtClean="0">
                <a:hlinkClick r:id="rId2" tooltip="E-Learning"/>
              </a:rPr>
              <a:t>Learning</a:t>
            </a:r>
            <a:r>
              <a:rPr lang="es-ES_tradnl" dirty="0" smtClean="0"/>
              <a:t> </a:t>
            </a:r>
            <a:r>
              <a:rPr lang="es-ES_tradnl" dirty="0" smtClean="0"/>
              <a:t>de una institución u organización.</a:t>
            </a:r>
          </a:p>
          <a:p>
            <a:pPr algn="just">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b="1" dirty="0" smtClean="0"/>
              <a:t>Las principales funciones del LMS son: </a:t>
            </a:r>
            <a:endParaRPr lang="en-US" b="1" dirty="0"/>
          </a:p>
        </p:txBody>
      </p:sp>
      <p:sp>
        <p:nvSpPr>
          <p:cNvPr id="3" name="2 Marcador de contenido"/>
          <p:cNvSpPr>
            <a:spLocks noGrp="1"/>
          </p:cNvSpPr>
          <p:nvPr>
            <p:ph sz="half" idx="1"/>
          </p:nvPr>
        </p:nvSpPr>
        <p:spPr>
          <a:xfrm>
            <a:off x="2000232" y="1643050"/>
            <a:ext cx="6286544" cy="5000660"/>
          </a:xfrm>
          <a:ln/>
        </p:spPr>
        <p:style>
          <a:lnRef idx="1">
            <a:schemeClr val="accent5"/>
          </a:lnRef>
          <a:fillRef idx="2">
            <a:schemeClr val="accent5"/>
          </a:fillRef>
          <a:effectRef idx="1">
            <a:schemeClr val="accent5"/>
          </a:effectRef>
          <a:fontRef idx="minor">
            <a:schemeClr val="dk1"/>
          </a:fontRef>
        </p:style>
        <p:txBody>
          <a:bodyPr numCol="1">
            <a:normAutofit fontScale="92500" lnSpcReduction="20000"/>
          </a:bodyPr>
          <a:lstStyle/>
          <a:p>
            <a:pPr algn="just"/>
            <a:r>
              <a:rPr lang="es-ES_tradnl" dirty="0" smtClean="0"/>
              <a:t>Gestionar usuarios, recursos, materiales </a:t>
            </a:r>
          </a:p>
          <a:p>
            <a:pPr algn="just"/>
            <a:endParaRPr lang="es-ES_tradnl" sz="800" dirty="0" smtClean="0"/>
          </a:p>
          <a:p>
            <a:pPr algn="just"/>
            <a:r>
              <a:rPr lang="es-ES_tradnl" dirty="0" smtClean="0"/>
              <a:t>Actividades de formación,</a:t>
            </a:r>
          </a:p>
          <a:p>
            <a:pPr algn="just"/>
            <a:endParaRPr lang="es-ES_tradnl" sz="1500" dirty="0" smtClean="0"/>
          </a:p>
          <a:p>
            <a:pPr algn="just"/>
            <a:r>
              <a:rPr lang="es-ES_tradnl" dirty="0" smtClean="0"/>
              <a:t>Administrar el acceso </a:t>
            </a:r>
          </a:p>
          <a:p>
            <a:pPr algn="just"/>
            <a:endParaRPr lang="es-ES_tradnl" sz="1300" dirty="0" smtClean="0"/>
          </a:p>
          <a:p>
            <a:pPr algn="just"/>
            <a:r>
              <a:rPr lang="es-ES_tradnl" dirty="0" smtClean="0"/>
              <a:t>Controlar y hacer seguimiento del proceso de aprendizaje</a:t>
            </a:r>
          </a:p>
          <a:p>
            <a:pPr algn="just"/>
            <a:endParaRPr lang="es-ES_tradnl" sz="1700" dirty="0" smtClean="0"/>
          </a:p>
          <a:p>
            <a:pPr algn="just"/>
            <a:r>
              <a:rPr lang="es-ES_tradnl" dirty="0" smtClean="0"/>
              <a:t>Realizar evaluaciones</a:t>
            </a:r>
          </a:p>
          <a:p>
            <a:pPr algn="just"/>
            <a:endParaRPr lang="es-ES_tradnl" sz="1500" dirty="0" smtClean="0"/>
          </a:p>
          <a:p>
            <a:pPr algn="just"/>
            <a:r>
              <a:rPr lang="es-ES_tradnl" dirty="0" smtClean="0"/>
              <a:t>Generar informes</a:t>
            </a:r>
          </a:p>
          <a:p>
            <a:pPr algn="just"/>
            <a:endParaRPr lang="es-ES_tradnl" sz="1500" dirty="0" smtClean="0"/>
          </a:p>
          <a:p>
            <a:pPr algn="just"/>
            <a:r>
              <a:rPr lang="es-ES_tradnl" dirty="0" smtClean="0"/>
              <a:t> Gestionar servicios de comunicación como foros de discusión, videoconferencias, entre otros.</a:t>
            </a:r>
            <a:endParaRPr lang="en-US" dirty="0" smtClean="0"/>
          </a:p>
          <a:p>
            <a:pPr algn="just"/>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lstStyle/>
          <a:p>
            <a:r>
              <a:rPr lang="es-ES_tradnl" b="1" dirty="0" smtClean="0">
                <a:effectLst>
                  <a:outerShdw blurRad="38100" dist="38100" dir="2700000" algn="tl">
                    <a:srgbClr val="000000">
                      <a:alpha val="43137"/>
                    </a:srgbClr>
                  </a:outerShdw>
                </a:effectLst>
              </a:rPr>
              <a:t>Tipos de LMS</a:t>
            </a:r>
            <a:endParaRPr lang="en-US" b="1" dirty="0">
              <a:effectLst>
                <a:outerShdw blurRad="38100" dist="38100" dir="2700000" algn="tl">
                  <a:srgbClr val="000000">
                    <a:alpha val="43137"/>
                  </a:srgbClr>
                </a:outerShdw>
              </a:effectLst>
            </a:endParaRPr>
          </a:p>
        </p:txBody>
      </p:sp>
      <p:graphicFrame>
        <p:nvGraphicFramePr>
          <p:cNvPr id="5" name="4 Marcador de contenido"/>
          <p:cNvGraphicFramePr>
            <a:graphicFrameLocks noGrp="1"/>
          </p:cNvGraphicFramePr>
          <p:nvPr>
            <p:ph sz="half" idx="1"/>
          </p:nvPr>
        </p:nvGraphicFramePr>
        <p:xfrm>
          <a:off x="642910" y="1142984"/>
          <a:ext cx="8001056" cy="5554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a:hlinkClick r:id="rId7"/>
          </p:cNvPr>
          <p:cNvPicPr>
            <a:picLocks noChangeAspect="1" noChangeArrowheads="1"/>
          </p:cNvPicPr>
          <p:nvPr/>
        </p:nvPicPr>
        <p:blipFill>
          <a:blip r:embed="rId8" cstate="print"/>
          <a:srcRect/>
          <a:stretch>
            <a:fillRect/>
          </a:stretch>
        </p:blipFill>
        <p:spPr bwMode="auto">
          <a:xfrm>
            <a:off x="6357950" y="1928802"/>
            <a:ext cx="1943077" cy="1457308"/>
          </a:xfrm>
          <a:prstGeom prst="rect">
            <a:avLst/>
          </a:prstGeom>
          <a:noFill/>
          <a:ln w="9525">
            <a:noFill/>
            <a:miter lim="800000"/>
            <a:headEnd/>
            <a:tailEnd/>
          </a:ln>
          <a:effectLst/>
        </p:spPr>
      </p:pic>
      <p:pic>
        <p:nvPicPr>
          <p:cNvPr id="1027" name="Picture 3">
            <a:hlinkClick r:id="rId9"/>
          </p:cNvPr>
          <p:cNvPicPr>
            <a:picLocks noChangeAspect="1" noChangeArrowheads="1"/>
          </p:cNvPicPr>
          <p:nvPr/>
        </p:nvPicPr>
        <p:blipFill>
          <a:blip r:embed="rId10" cstate="print"/>
          <a:srcRect/>
          <a:stretch>
            <a:fillRect/>
          </a:stretch>
        </p:blipFill>
        <p:spPr bwMode="auto">
          <a:xfrm>
            <a:off x="6357950" y="4643446"/>
            <a:ext cx="2114531" cy="15858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rot="5400000">
            <a:off x="-2489567" y="2632411"/>
            <a:ext cx="6407822" cy="1143000"/>
          </a:xfrm>
        </p:spPr>
        <p:txBody>
          <a:bodyPr vert="vert270">
            <a:normAutofit/>
          </a:bodyPr>
          <a:lstStyle/>
          <a:p>
            <a:pPr algn="ctr"/>
            <a:r>
              <a:rPr lang="es-ES_tradnl" b="1" dirty="0" smtClean="0">
                <a:effectLst>
                  <a:outerShdw blurRad="38100" dist="38100" dir="2700000" algn="tl">
                    <a:srgbClr val="000000">
                      <a:alpha val="43137"/>
                    </a:srgbClr>
                  </a:outerShdw>
                </a:effectLst>
              </a:rPr>
              <a:t>E</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J</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E</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M</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P</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L</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O</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LMS</a:t>
            </a:r>
            <a:endParaRPr lang="en-US" b="1" dirty="0">
              <a:effectLst>
                <a:outerShdw blurRad="38100" dist="38100" dir="2700000" algn="tl">
                  <a:srgbClr val="000000">
                    <a:alpha val="43137"/>
                  </a:srgbClr>
                </a:outerShdw>
              </a:effectLst>
            </a:endParaRPr>
          </a:p>
        </p:txBody>
      </p:sp>
      <p:pic>
        <p:nvPicPr>
          <p:cNvPr id="3074" name="Picture 2">
            <a:hlinkClick r:id="rId2"/>
          </p:cNvPr>
          <p:cNvPicPr>
            <a:picLocks noChangeAspect="1" noChangeArrowheads="1"/>
          </p:cNvPicPr>
          <p:nvPr/>
        </p:nvPicPr>
        <p:blipFill>
          <a:blip r:embed="rId3" cstate="print"/>
          <a:srcRect/>
          <a:stretch>
            <a:fillRect/>
          </a:stretch>
        </p:blipFill>
        <p:spPr bwMode="auto">
          <a:xfrm>
            <a:off x="1285852" y="213429"/>
            <a:ext cx="7286676" cy="6215968"/>
          </a:xfrm>
          <a:prstGeom prst="rect">
            <a:avLst/>
          </a:prstGeom>
          <a:noFill/>
          <a:ln w="38100">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400000">
            <a:off x="-2489567" y="2632411"/>
            <a:ext cx="6407822" cy="1143000"/>
          </a:xfrm>
        </p:spPr>
        <p:txBody>
          <a:bodyPr vert="vert270">
            <a:normAutofit fontScale="90000"/>
          </a:bodyPr>
          <a:lstStyle/>
          <a:p>
            <a:pPr algn="ctr"/>
            <a:r>
              <a:rPr lang="es-ES_tradnl" b="1" dirty="0" smtClean="0">
                <a:effectLst>
                  <a:outerShdw blurRad="38100" dist="38100" dir="2700000" algn="tl">
                    <a:srgbClr val="000000">
                      <a:alpha val="43137"/>
                    </a:srgbClr>
                  </a:outerShdw>
                </a:effectLst>
              </a:rPr>
              <a:t>E</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J</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E</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M</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P</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L</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O</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LMS</a:t>
            </a:r>
            <a:br>
              <a:rPr lang="es-ES_tradnl" b="1" dirty="0" smtClean="0">
                <a:effectLst>
                  <a:outerShdw blurRad="38100" dist="38100" dir="2700000" algn="tl">
                    <a:srgbClr val="000000">
                      <a:alpha val="43137"/>
                    </a:srgbClr>
                  </a:outerShdw>
                </a:effectLst>
              </a:rPr>
            </a:br>
            <a:endParaRPr lang="en-US" b="1" dirty="0">
              <a:effectLst>
                <a:outerShdw blurRad="38100" dist="38100" dir="2700000" algn="tl">
                  <a:srgbClr val="000000">
                    <a:alpha val="43137"/>
                  </a:srgbClr>
                </a:outerShdw>
              </a:effectLst>
            </a:endParaRPr>
          </a:p>
        </p:txBody>
      </p:sp>
      <p:pic>
        <p:nvPicPr>
          <p:cNvPr id="2050" name="Picture 2">
            <a:hlinkClick r:id="rId2"/>
          </p:cNvPr>
          <p:cNvPicPr>
            <a:picLocks noChangeAspect="1" noChangeArrowheads="1"/>
          </p:cNvPicPr>
          <p:nvPr/>
        </p:nvPicPr>
        <p:blipFill>
          <a:blip r:embed="rId3" cstate="print"/>
          <a:srcRect/>
          <a:stretch>
            <a:fillRect/>
          </a:stretch>
        </p:blipFill>
        <p:spPr bwMode="auto">
          <a:xfrm>
            <a:off x="1571604" y="0"/>
            <a:ext cx="7572396"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sz="4400" b="1" dirty="0" smtClean="0"/>
              <a:t>LMS</a:t>
            </a:r>
            <a:endParaRPr lang="en-US" sz="4400" b="1" dirty="0"/>
          </a:p>
        </p:txBody>
      </p:sp>
      <p:sp>
        <p:nvSpPr>
          <p:cNvPr id="6" name="2 Marcador de contenido"/>
          <p:cNvSpPr txBox="1">
            <a:spLocks/>
          </p:cNvSpPr>
          <p:nvPr/>
        </p:nvSpPr>
        <p:spPr>
          <a:xfrm>
            <a:off x="142844" y="1571612"/>
            <a:ext cx="4038600" cy="4525963"/>
          </a:xfrm>
          <a:prstGeom prst="rect">
            <a:avLst/>
          </a:prstGeom>
        </p:spPr>
        <p:style>
          <a:lnRef idx="1">
            <a:schemeClr val="accent5"/>
          </a:lnRef>
          <a:fillRef idx="2">
            <a:schemeClr val="accent5"/>
          </a:fillRef>
          <a:effectRef idx="1">
            <a:schemeClr val="accent5"/>
          </a:effectRef>
          <a:fontRef idx="minor">
            <a:schemeClr val="dk1"/>
          </a:fontRef>
        </p:style>
        <p:txBody>
          <a:bodyPr vert="horz" anchor="t">
            <a:normAutofit fontScale="70000" lnSpcReduction="20000"/>
          </a:bodyPr>
          <a:lstStyle/>
          <a:p>
            <a:pPr marL="448056" marR="0" lvl="0" indent="-384048" algn="ctr" defTabSz="914400" rtl="0" eaLnBrk="1" fontAlgn="auto" latinLnBrk="0" hangingPunct="1">
              <a:lnSpc>
                <a:spcPct val="100000"/>
              </a:lnSpc>
              <a:spcBef>
                <a:spcPct val="20000"/>
              </a:spcBef>
              <a:spcAft>
                <a:spcPts val="0"/>
              </a:spcAft>
              <a:buClr>
                <a:schemeClr val="accent1"/>
              </a:buClr>
              <a:buSzPct val="80000"/>
              <a:tabLst/>
              <a:defRPr/>
            </a:pPr>
            <a:r>
              <a:rPr kumimoji="0" lang="es-ES" sz="3100" b="1" i="0" u="none" strike="noStrike" kern="1200" cap="none" spc="0" normalizeH="0" baseline="0" noProof="0" dirty="0" smtClean="0">
                <a:ln>
                  <a:noFill/>
                </a:ln>
                <a:solidFill>
                  <a:schemeClr val="dk1"/>
                </a:solidFill>
                <a:effectLst/>
                <a:uLnTx/>
                <a:uFillTx/>
                <a:latin typeface="+mn-lt"/>
                <a:ea typeface="+mn-ea"/>
                <a:cs typeface="+mn-cs"/>
              </a:rPr>
              <a:t>VENTAJAS</a:t>
            </a:r>
          </a:p>
          <a:p>
            <a:pPr marL="448056" marR="0" lvl="0" indent="-384048"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600" b="1"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600" b="0" i="0" u="none" strike="noStrike" kern="1200" cap="none" spc="0" normalizeH="0" baseline="0" noProof="0" dirty="0" smtClean="0">
                <a:ln>
                  <a:noFill/>
                </a:ln>
                <a:solidFill>
                  <a:schemeClr val="dk1"/>
                </a:solidFill>
                <a:effectLst/>
                <a:uLnTx/>
                <a:uFillTx/>
                <a:latin typeface="+mn-lt"/>
                <a:ea typeface="+mn-ea"/>
                <a:cs typeface="+mn-cs"/>
              </a:rPr>
              <a:t>Ausencia de software maligno al momento de instalación.</a:t>
            </a: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es-ES" sz="2600" b="0"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600" b="0" i="0" u="none" strike="noStrike" kern="1200" cap="none" spc="0" normalizeH="0" baseline="0" noProof="0" dirty="0" smtClean="0">
                <a:ln>
                  <a:noFill/>
                </a:ln>
                <a:solidFill>
                  <a:schemeClr val="dk1"/>
                </a:solidFill>
                <a:effectLst/>
                <a:uLnTx/>
                <a:uFillTx/>
                <a:latin typeface="+mn-lt"/>
                <a:ea typeface="+mn-ea"/>
                <a:cs typeface="+mn-cs"/>
              </a:rPr>
              <a:t>Su actualización es constante.</a:t>
            </a: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es-ES" sz="2600" b="0"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600" b="0" i="0" u="none" strike="noStrike" kern="1200" cap="none" spc="0" normalizeH="0" baseline="0" noProof="0" dirty="0" smtClean="0">
                <a:ln>
                  <a:noFill/>
                </a:ln>
                <a:solidFill>
                  <a:schemeClr val="dk1"/>
                </a:solidFill>
                <a:effectLst/>
                <a:uLnTx/>
                <a:uFillTx/>
                <a:latin typeface="+mn-lt"/>
                <a:ea typeface="+mn-ea"/>
                <a:cs typeface="+mn-cs"/>
              </a:rPr>
              <a:t>Se pude bajar de internet y copiarlo.</a:t>
            </a: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es-ES" sz="2600" b="0"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600" b="0" i="0" u="none" strike="noStrike" kern="1200" cap="none" spc="0" normalizeH="0" baseline="0" noProof="0" dirty="0" smtClean="0">
                <a:ln>
                  <a:noFill/>
                </a:ln>
                <a:solidFill>
                  <a:schemeClr val="dk1"/>
                </a:solidFill>
                <a:effectLst/>
                <a:uLnTx/>
                <a:uFillTx/>
                <a:latin typeface="+mn-lt"/>
                <a:ea typeface="+mn-ea"/>
                <a:cs typeface="+mn-cs"/>
              </a:rPr>
              <a:t>Soporte en múltiples grupos de usuarios</a:t>
            </a:r>
            <a:r>
              <a:rPr lang="es-ES" sz="2600" dirty="0" smtClean="0"/>
              <a:t>.</a:t>
            </a: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lang="es-ES" sz="2600" dirty="0" smtClean="0"/>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600" b="0" i="0" u="none" strike="noStrike" kern="1200" cap="none" spc="0" normalizeH="0" baseline="0" noProof="0" dirty="0" smtClean="0">
                <a:ln>
                  <a:noFill/>
                </a:ln>
                <a:solidFill>
                  <a:schemeClr val="dk1"/>
                </a:solidFill>
                <a:effectLst/>
                <a:uLnTx/>
                <a:uFillTx/>
                <a:latin typeface="+mn-lt"/>
                <a:ea typeface="+mn-ea"/>
                <a:cs typeface="+mn-cs"/>
              </a:rPr>
              <a:t>En</a:t>
            </a:r>
            <a:r>
              <a:rPr kumimoji="0" lang="es-ES" sz="2600" b="0" i="0" u="none" strike="noStrike" kern="1200" cap="none" spc="0" normalizeH="0" noProof="0" dirty="0" smtClean="0">
                <a:ln>
                  <a:noFill/>
                </a:ln>
                <a:solidFill>
                  <a:schemeClr val="dk1"/>
                </a:solidFill>
                <a:effectLst/>
                <a:uLnTx/>
                <a:uFillTx/>
                <a:latin typeface="+mn-lt"/>
                <a:ea typeface="+mn-ea"/>
                <a:cs typeface="+mn-cs"/>
              </a:rPr>
              <a:t> algunos casos las versiones privadas son mejores.</a:t>
            </a:r>
            <a:r>
              <a:rPr kumimoji="0" lang="es-ES" sz="2600" b="0" i="0" u="none" strike="noStrike" kern="1200" cap="none" spc="0" normalizeH="0" baseline="0" noProof="0" dirty="0" smtClean="0">
                <a:ln>
                  <a:noFill/>
                </a:ln>
                <a:solidFill>
                  <a:schemeClr val="dk1"/>
                </a:solidFill>
                <a:effectLst/>
                <a:uLnTx/>
                <a:uFillTx/>
                <a:latin typeface="+mn-lt"/>
                <a:ea typeface="+mn-ea"/>
                <a:cs typeface="+mn-cs"/>
              </a:rPr>
              <a:t> </a:t>
            </a:r>
            <a:endParaRPr kumimoji="0" lang="es-ES" sz="2600" b="0" i="0" u="none" strike="noStrike" kern="1200" cap="none" spc="0" normalizeH="0" baseline="0" noProof="0" dirty="0">
              <a:ln>
                <a:noFill/>
              </a:ln>
              <a:solidFill>
                <a:schemeClr val="dk1"/>
              </a:solidFill>
              <a:effectLst/>
              <a:uLnTx/>
              <a:uFillTx/>
              <a:latin typeface="+mn-lt"/>
              <a:ea typeface="+mn-ea"/>
              <a:cs typeface="+mn-cs"/>
            </a:endParaRPr>
          </a:p>
        </p:txBody>
      </p:sp>
      <p:sp>
        <p:nvSpPr>
          <p:cNvPr id="7" name="3 Marcador de contenido"/>
          <p:cNvSpPr txBox="1">
            <a:spLocks/>
          </p:cNvSpPr>
          <p:nvPr/>
        </p:nvSpPr>
        <p:spPr>
          <a:xfrm>
            <a:off x="4643438" y="1643050"/>
            <a:ext cx="4038600" cy="4525963"/>
          </a:xfrm>
          <a:prstGeom prst="rect">
            <a:avLst/>
          </a:prstGeom>
        </p:spPr>
        <p:style>
          <a:lnRef idx="1">
            <a:schemeClr val="accent1"/>
          </a:lnRef>
          <a:fillRef idx="2">
            <a:schemeClr val="accent1"/>
          </a:fillRef>
          <a:effectRef idx="1">
            <a:schemeClr val="accent1"/>
          </a:effectRef>
          <a:fontRef idx="minor">
            <a:schemeClr val="dk1"/>
          </a:fontRef>
        </p:style>
        <p:txBody>
          <a:bodyPr vert="horz" anchor="t">
            <a:normAutofit fontScale="85000" lnSpcReduction="20000"/>
          </a:bodyPr>
          <a:lstStyle/>
          <a:p>
            <a:pPr marL="448056" marR="0" lvl="0" indent="-384048" algn="ctr" defTabSz="914400" rtl="0" eaLnBrk="1" fontAlgn="auto" latinLnBrk="0" hangingPunct="1">
              <a:lnSpc>
                <a:spcPct val="100000"/>
              </a:lnSpc>
              <a:spcBef>
                <a:spcPct val="20000"/>
              </a:spcBef>
              <a:spcAft>
                <a:spcPts val="0"/>
              </a:spcAft>
              <a:buClr>
                <a:schemeClr val="accent1"/>
              </a:buClr>
              <a:buSzPct val="80000"/>
              <a:tabLst/>
              <a:defRPr/>
            </a:pPr>
            <a:r>
              <a:rPr kumimoji="0" lang="es-ES_tradnl" sz="2600" b="1" i="0" u="none" strike="noStrike" kern="1200" cap="none" spc="0" normalizeH="0" baseline="0" noProof="0" dirty="0" smtClean="0">
                <a:ln>
                  <a:noFill/>
                </a:ln>
                <a:solidFill>
                  <a:schemeClr val="dk1"/>
                </a:solidFill>
                <a:effectLst/>
                <a:uLnTx/>
                <a:uFillTx/>
                <a:latin typeface="+mn-lt"/>
                <a:ea typeface="+mn-ea"/>
                <a:cs typeface="+mn-cs"/>
              </a:rPr>
              <a:t>DESVENTAJAS</a:t>
            </a:r>
          </a:p>
          <a:p>
            <a:pPr marL="448056" marR="0" lvl="0" indent="-384048"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sz="2600" b="1"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_tradnl" sz="2600" b="0" i="0" u="none" strike="noStrike" kern="1200" cap="none" spc="0" normalizeH="0" baseline="0" noProof="0" dirty="0" smtClean="0">
                <a:ln>
                  <a:noFill/>
                </a:ln>
                <a:solidFill>
                  <a:schemeClr val="dk1"/>
                </a:solidFill>
                <a:effectLst/>
                <a:uLnTx/>
                <a:uFillTx/>
                <a:latin typeface="+mn-lt"/>
                <a:ea typeface="+mn-ea"/>
                <a:cs typeface="+mn-cs"/>
              </a:rPr>
              <a:t>Incompatibles</a:t>
            </a:r>
            <a:r>
              <a:rPr kumimoji="0" lang="es-ES_tradnl" sz="2600" b="0" i="0" u="none" strike="noStrike" kern="1200" cap="none" spc="0" normalizeH="0" noProof="0" dirty="0" smtClean="0">
                <a:ln>
                  <a:noFill/>
                </a:ln>
                <a:solidFill>
                  <a:schemeClr val="dk1"/>
                </a:solidFill>
                <a:effectLst/>
                <a:uLnTx/>
                <a:uFillTx/>
                <a:latin typeface="+mn-lt"/>
                <a:ea typeface="+mn-ea"/>
                <a:cs typeface="+mn-cs"/>
              </a:rPr>
              <a:t> con algunos formatos </a:t>
            </a:r>
            <a:r>
              <a:rPr lang="es-ES_tradnl" sz="2600" dirty="0" smtClean="0"/>
              <a:t>privados.</a:t>
            </a: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es-ES_tradnl" sz="2600" b="0" i="0" u="none" strike="noStrike" kern="1200" cap="none" spc="0" normalizeH="0" noProof="0" dirty="0" smtClean="0">
                <a:ln>
                  <a:noFill/>
                </a:ln>
                <a:solidFill>
                  <a:schemeClr val="dk1"/>
                </a:solidFill>
                <a:effectLst/>
                <a:uLnTx/>
                <a:uFillTx/>
                <a:latin typeface="+mn-lt"/>
                <a:ea typeface="+mn-ea"/>
                <a:cs typeface="+mn-cs"/>
              </a:rPr>
              <a:t> </a:t>
            </a:r>
            <a:endParaRPr kumimoji="0" lang="es-ES_tradnl" sz="2600" b="0"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_tradnl" sz="2600" b="0" i="0" u="none" strike="noStrike" kern="1200" cap="none" spc="0" normalizeH="0" baseline="0" noProof="0" dirty="0" smtClean="0">
                <a:ln>
                  <a:noFill/>
                </a:ln>
                <a:solidFill>
                  <a:schemeClr val="dk1"/>
                </a:solidFill>
                <a:effectLst/>
                <a:uLnTx/>
                <a:uFillTx/>
                <a:latin typeface="+mn-lt"/>
                <a:ea typeface="+mn-ea"/>
                <a:cs typeface="+mn-cs"/>
              </a:rPr>
              <a:t>El hardware no pude ser compatible con algún software.</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_tradnl" sz="2600" b="0" i="0" u="none" strike="noStrike" kern="1200" cap="none" spc="0" normalizeH="0" baseline="0" noProof="0" dirty="0" smtClean="0">
              <a:ln>
                <a:noFill/>
              </a:ln>
              <a:solidFill>
                <a:schemeClr val="dk1"/>
              </a:solidFill>
              <a:effectLst/>
              <a:uLnTx/>
              <a:uFillTx/>
              <a:latin typeface="+mn-lt"/>
              <a:ea typeface="+mn-ea"/>
              <a:cs typeface="+mn-cs"/>
            </a:endParaRPr>
          </a:p>
          <a:p>
            <a:pPr marL="448056"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_tradnl" sz="2600" b="0" i="0" u="none" strike="noStrike" kern="1200" cap="none" spc="0" normalizeH="0" baseline="0" noProof="0" dirty="0" smtClean="0">
                <a:ln>
                  <a:noFill/>
                </a:ln>
                <a:solidFill>
                  <a:schemeClr val="dk1"/>
                </a:solidFill>
                <a:effectLst/>
                <a:uLnTx/>
                <a:uFillTx/>
                <a:latin typeface="+mn-lt"/>
                <a:ea typeface="+mn-ea"/>
                <a:cs typeface="+mn-cs"/>
              </a:rPr>
              <a:t>Si esta en una plataforma Windows es</a:t>
            </a:r>
            <a:r>
              <a:rPr kumimoji="0" lang="es-ES_tradnl" sz="2600" b="0" i="0" u="none" strike="noStrike" kern="1200" cap="none" spc="0" normalizeH="0" noProof="0" dirty="0" smtClean="0">
                <a:ln>
                  <a:noFill/>
                </a:ln>
                <a:solidFill>
                  <a:schemeClr val="dk1"/>
                </a:solidFill>
                <a:effectLst/>
                <a:uLnTx/>
                <a:uFillTx/>
                <a:latin typeface="+mn-lt"/>
                <a:ea typeface="+mn-ea"/>
                <a:cs typeface="+mn-cs"/>
              </a:rPr>
              <a:t> </a:t>
            </a:r>
            <a:r>
              <a:rPr kumimoji="0" lang="es-ES_tradnl" sz="2600" b="0" i="0" u="none" strike="noStrike" kern="1200" cap="none" spc="0" normalizeH="0" baseline="0" noProof="0" dirty="0" smtClean="0">
                <a:ln>
                  <a:noFill/>
                </a:ln>
                <a:solidFill>
                  <a:schemeClr val="dk1"/>
                </a:solidFill>
                <a:effectLst/>
                <a:uLnTx/>
                <a:uFillTx/>
                <a:latin typeface="+mn-lt"/>
                <a:ea typeface="+mn-ea"/>
                <a:cs typeface="+mn-cs"/>
              </a:rPr>
              <a:t>más atacado por los virus que en GNU/Linux</a:t>
            </a:r>
            <a:endParaRPr kumimoji="0" lang="en-US" sz="26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sz="4800"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Plataforma CMS</a:t>
            </a:r>
            <a:r>
              <a:rPr lang="es-ES_tradnl" sz="1600"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
            </a:r>
            <a:br>
              <a:rPr lang="es-ES_tradnl" sz="1600"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endParaRPr lang="en-US" b="1" cap="all" spc="300"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6" name="4 Marcador de contenido"/>
          <p:cNvSpPr>
            <a:spLocks noGrp="1"/>
          </p:cNvSpPr>
          <p:nvPr>
            <p:ph sz="half" idx="1"/>
          </p:nvPr>
        </p:nvSpPr>
        <p:spPr>
          <a:xfrm>
            <a:off x="457200" y="1428736"/>
            <a:ext cx="5114932" cy="4697427"/>
          </a:xfrm>
        </p:spPr>
        <p:style>
          <a:lnRef idx="1">
            <a:schemeClr val="accent1"/>
          </a:lnRef>
          <a:fillRef idx="2">
            <a:schemeClr val="accent1"/>
          </a:fillRef>
          <a:effectRef idx="1">
            <a:schemeClr val="accent1"/>
          </a:effectRef>
          <a:fontRef idx="minor">
            <a:schemeClr val="dk1"/>
          </a:fontRef>
        </p:style>
        <p:txBody>
          <a:bodyPr>
            <a:noAutofit/>
          </a:bodyPr>
          <a:lstStyle/>
          <a:p>
            <a:pPr algn="just">
              <a:buNone/>
            </a:pPr>
            <a:r>
              <a:rPr lang="es-ES_tradnl" sz="1600" b="1" i="1" dirty="0" smtClean="0"/>
              <a:t>Content Management </a:t>
            </a:r>
            <a:r>
              <a:rPr lang="es-ES_tradnl" sz="1600" b="1" i="1" dirty="0" err="1" smtClean="0"/>
              <a:t>System</a:t>
            </a:r>
            <a:r>
              <a:rPr lang="es-ES_tradnl" sz="1600" b="1" dirty="0" smtClean="0"/>
              <a:t>, </a:t>
            </a:r>
          </a:p>
          <a:p>
            <a:pPr algn="just">
              <a:buNone/>
            </a:pPr>
            <a:endParaRPr lang="es-ES_tradnl" sz="1600" b="1" dirty="0" smtClean="0"/>
          </a:p>
          <a:p>
            <a:pPr algn="just"/>
            <a:r>
              <a:rPr lang="es-ES_tradnl" sz="1600" dirty="0" smtClean="0"/>
              <a:t>Es un </a:t>
            </a:r>
            <a:r>
              <a:rPr lang="es-ES_tradnl" sz="1600" b="1" dirty="0" smtClean="0"/>
              <a:t>sistema de gestión de contenidos</a:t>
            </a:r>
            <a:r>
              <a:rPr lang="es-ES_tradnl" sz="1600" dirty="0" smtClean="0"/>
              <a:t> </a:t>
            </a:r>
          </a:p>
          <a:p>
            <a:pPr algn="just">
              <a:buNone/>
            </a:pPr>
            <a:endParaRPr lang="es-ES_tradnl" sz="1600" dirty="0" smtClean="0"/>
          </a:p>
          <a:p>
            <a:pPr algn="just"/>
            <a:r>
              <a:rPr lang="es-ES_tradnl" sz="1600" dirty="0" smtClean="0"/>
              <a:t>Es un programa que permite crear una estructura de soporte (</a:t>
            </a:r>
            <a:r>
              <a:rPr lang="es-ES_tradnl" sz="1600" u="sng" dirty="0" err="1" smtClean="0">
                <a:hlinkClick r:id="rId2" tooltip="Framework"/>
              </a:rPr>
              <a:t>framework</a:t>
            </a:r>
            <a:r>
              <a:rPr lang="es-ES_tradnl" sz="1600" dirty="0" smtClean="0"/>
              <a:t>) para la creación y administración de contenidos, principalmente en </a:t>
            </a:r>
            <a:r>
              <a:rPr lang="es-ES_tradnl" sz="1600" u="sng" dirty="0" smtClean="0">
                <a:hlinkClick r:id="rId3" tooltip="Páginas web"/>
              </a:rPr>
              <a:t>páginas web</a:t>
            </a:r>
            <a:r>
              <a:rPr lang="es-ES_tradnl" sz="1600" dirty="0" smtClean="0"/>
              <a:t>, por parte de los participantes.</a:t>
            </a:r>
          </a:p>
          <a:p>
            <a:pPr algn="just"/>
            <a:endParaRPr lang="en-US" sz="1600" dirty="0" smtClean="0"/>
          </a:p>
          <a:p>
            <a:pPr algn="just"/>
            <a:r>
              <a:rPr lang="es-ES_tradnl" sz="1600" dirty="0" smtClean="0"/>
              <a:t>Consiste en una interfaz que controla una o varias base de datos en las cuales podemos realizar modificaciones del contenido </a:t>
            </a:r>
            <a:r>
              <a:rPr lang="es-ES_tradnl" sz="1600" u="sng" dirty="0" smtClean="0">
                <a:hlinkClick r:id="rId4" tooltip="Bases de &#10;datos"/>
              </a:rPr>
              <a:t>bases de datos</a:t>
            </a:r>
            <a:r>
              <a:rPr lang="es-ES_tradnl" sz="1600" dirty="0" smtClean="0"/>
              <a:t> donde se aloja el contenido del sitio. El sistema permite manejar de manera independiente el contenido y el diseño</a:t>
            </a:r>
            <a:endParaRPr lang="en-US" sz="1600" dirty="0"/>
          </a:p>
        </p:txBody>
      </p:sp>
      <p:pic>
        <p:nvPicPr>
          <p:cNvPr id="4098" name="Picture 2">
            <a:hlinkClick r:id="rId5"/>
          </p:cNvPr>
          <p:cNvPicPr>
            <a:picLocks noChangeAspect="1" noChangeArrowheads="1"/>
          </p:cNvPicPr>
          <p:nvPr/>
        </p:nvPicPr>
        <p:blipFill>
          <a:blip r:embed="rId6" cstate="print"/>
          <a:srcRect l="3662" r="3320"/>
          <a:stretch>
            <a:fillRect/>
          </a:stretch>
        </p:blipFill>
        <p:spPr bwMode="auto">
          <a:xfrm>
            <a:off x="5929322" y="3000372"/>
            <a:ext cx="3000364" cy="3593066"/>
          </a:xfrm>
          <a:prstGeom prst="rect">
            <a:avLst/>
          </a:prstGeom>
          <a:noFill/>
          <a:ln w="57150">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 Título"/>
          <p:cNvSpPr>
            <a:spLocks noGrp="1"/>
          </p:cNvSpPr>
          <p:nvPr>
            <p:ph type="title"/>
          </p:nvPr>
        </p:nvSpPr>
        <p:spPr>
          <a:xfrm rot="7506502">
            <a:off x="1849055" y="2628923"/>
            <a:ext cx="6100492" cy="1052280"/>
          </a:xfrm>
          <a:solidFill>
            <a:schemeClr val="accent5">
              <a:lumMod val="60000"/>
              <a:lumOff val="40000"/>
            </a:schemeClr>
          </a:solidFill>
        </p:spPr>
        <p:txBody>
          <a:bodyPr vert="vert270">
            <a:normAutofit fontScale="90000"/>
          </a:bodyPr>
          <a:lstStyle/>
          <a:p>
            <a:pPr algn="ctr"/>
            <a:r>
              <a:rPr lang="es-ES_tradnl" b="1" dirty="0" smtClean="0">
                <a:effectLst>
                  <a:outerShdw blurRad="38100" dist="38100" dir="2700000" algn="tl">
                    <a:srgbClr val="000000">
                      <a:alpha val="43137"/>
                    </a:srgbClr>
                  </a:outerShdw>
                </a:effectLst>
              </a:rPr>
              <a:t>E</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J</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E</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M</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P</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L</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O</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s</a:t>
            </a:r>
            <a:br>
              <a:rPr lang="es-ES_tradnl" b="1" dirty="0" smtClean="0">
                <a:effectLst>
                  <a:outerShdw blurRad="38100" dist="38100" dir="2700000" algn="tl">
                    <a:srgbClr val="000000">
                      <a:alpha val="43137"/>
                    </a:srgbClr>
                  </a:outerShdw>
                </a:effectLst>
              </a:rPr>
            </a:br>
            <a:r>
              <a:rPr lang="es-ES_tradnl" b="1" dirty="0" smtClean="0">
                <a:effectLst>
                  <a:outerShdw blurRad="38100" dist="38100" dir="2700000" algn="tl">
                    <a:srgbClr val="000000">
                      <a:alpha val="43137"/>
                    </a:srgbClr>
                  </a:outerShdw>
                </a:effectLst>
              </a:rPr>
              <a:t/>
            </a:r>
            <a:br>
              <a:rPr lang="es-ES_tradnl" b="1" dirty="0" smtClean="0">
                <a:effectLst>
                  <a:outerShdw blurRad="38100" dist="38100" dir="2700000" algn="tl">
                    <a:srgbClr val="000000">
                      <a:alpha val="43137"/>
                    </a:srgbClr>
                  </a:outerShdw>
                </a:effectLst>
              </a:rPr>
            </a:br>
            <a:r>
              <a:rPr lang="es-ES_tradnl" sz="3600" b="1" dirty="0" smtClean="0">
                <a:effectLst>
                  <a:outerShdw blurRad="38100" dist="38100" dir="2700000" algn="tl">
                    <a:srgbClr val="000000">
                      <a:alpha val="43137"/>
                    </a:srgbClr>
                  </a:outerShdw>
                </a:effectLst>
              </a:rPr>
              <a:t>CMS</a:t>
            </a:r>
            <a:endParaRPr lang="en-US" sz="3600" b="1" dirty="0">
              <a:effectLst>
                <a:outerShdw blurRad="38100" dist="38100" dir="2700000" algn="tl">
                  <a:srgbClr val="000000">
                    <a:alpha val="43137"/>
                  </a:srgbClr>
                </a:outerShdw>
              </a:effectLst>
            </a:endParaRPr>
          </a:p>
        </p:txBody>
      </p:sp>
      <p:sp>
        <p:nvSpPr>
          <p:cNvPr id="3" name="2 Marcador de contenido"/>
          <p:cNvSpPr>
            <a:spLocks noGrp="1"/>
          </p:cNvSpPr>
          <p:nvPr>
            <p:ph sz="half" idx="1"/>
          </p:nvPr>
        </p:nvSpPr>
        <p:spPr>
          <a:xfrm>
            <a:off x="428596" y="5500702"/>
            <a:ext cx="3657600" cy="685792"/>
          </a:xfrm>
        </p:spPr>
        <p:txBody>
          <a:bodyPr>
            <a:normAutofit fontScale="92500" lnSpcReduction="20000"/>
          </a:bodyPr>
          <a:lstStyle/>
          <a:p>
            <a:r>
              <a:rPr lang="es-ES_tradnl" dirty="0" smtClean="0"/>
              <a:t>GESTOR DE CONTENIDOS</a:t>
            </a:r>
            <a:endParaRPr lang="en-US" dirty="0"/>
          </a:p>
        </p:txBody>
      </p:sp>
      <p:sp>
        <p:nvSpPr>
          <p:cNvPr id="4" name="3 Marcador de contenido"/>
          <p:cNvSpPr>
            <a:spLocks noGrp="1"/>
          </p:cNvSpPr>
          <p:nvPr>
            <p:ph sz="half" idx="2"/>
          </p:nvPr>
        </p:nvSpPr>
        <p:spPr>
          <a:xfrm>
            <a:off x="5486400" y="1142984"/>
            <a:ext cx="3657600" cy="685792"/>
          </a:xfrm>
        </p:spPr>
        <p:txBody>
          <a:bodyPr>
            <a:normAutofit fontScale="92500" lnSpcReduction="20000"/>
          </a:bodyPr>
          <a:lstStyle/>
          <a:p>
            <a:pPr algn="ctr"/>
            <a:r>
              <a:rPr lang="es-ES_tradnl" dirty="0" smtClean="0"/>
              <a:t>JOOMLA</a:t>
            </a:r>
            <a:endParaRPr lang="en-US" dirty="0"/>
          </a:p>
        </p:txBody>
      </p:sp>
      <p:pic>
        <p:nvPicPr>
          <p:cNvPr id="5122" name="Picture 2">
            <a:hlinkClick r:id="rId2"/>
          </p:cNvPr>
          <p:cNvPicPr>
            <a:picLocks noChangeAspect="1" noChangeArrowheads="1"/>
          </p:cNvPicPr>
          <p:nvPr/>
        </p:nvPicPr>
        <p:blipFill>
          <a:blip r:embed="rId3" cstate="print"/>
          <a:srcRect l="18293" t="27344" b="14062"/>
          <a:stretch>
            <a:fillRect/>
          </a:stretch>
        </p:blipFill>
        <p:spPr bwMode="auto">
          <a:xfrm>
            <a:off x="5072067" y="3143224"/>
            <a:ext cx="4071934" cy="3714776"/>
          </a:xfrm>
          <a:prstGeom prst="rect">
            <a:avLst/>
          </a:prstGeom>
          <a:noFill/>
          <a:ln w="57150">
            <a:solidFill>
              <a:schemeClr val="accent2">
                <a:lumMod val="75000"/>
              </a:schemeClr>
            </a:solidFill>
            <a:miter lim="800000"/>
            <a:headEnd/>
            <a:tailEnd/>
          </a:ln>
          <a:effectLst/>
        </p:spPr>
      </p:pic>
      <p:pic>
        <p:nvPicPr>
          <p:cNvPr id="5123" name="Picture 3">
            <a:hlinkClick r:id="rId4"/>
          </p:cNvPr>
          <p:cNvPicPr>
            <a:picLocks noChangeAspect="1" noChangeArrowheads="1"/>
          </p:cNvPicPr>
          <p:nvPr/>
        </p:nvPicPr>
        <p:blipFill>
          <a:blip r:embed="rId5" cstate="print"/>
          <a:srcRect/>
          <a:stretch>
            <a:fillRect/>
          </a:stretch>
        </p:blipFill>
        <p:spPr bwMode="auto">
          <a:xfrm>
            <a:off x="0" y="0"/>
            <a:ext cx="4119592" cy="4143380"/>
          </a:xfrm>
          <a:prstGeom prst="rect">
            <a:avLst/>
          </a:prstGeom>
          <a:noFill/>
          <a:ln w="9525">
            <a:noFill/>
            <a:miter lim="800000"/>
            <a:headEnd/>
            <a:tailEnd/>
          </a:ln>
          <a:effectLst/>
        </p:spPr>
      </p:pic>
      <p:sp>
        <p:nvSpPr>
          <p:cNvPr id="7" name="6 Flecha abajo"/>
          <p:cNvSpPr/>
          <p:nvPr/>
        </p:nvSpPr>
        <p:spPr>
          <a:xfrm>
            <a:off x="1428728" y="4357694"/>
            <a:ext cx="500066"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Flecha izquierda"/>
          <p:cNvSpPr/>
          <p:nvPr/>
        </p:nvSpPr>
        <p:spPr>
          <a:xfrm rot="5400000">
            <a:off x="6859568" y="1855181"/>
            <a:ext cx="1216443" cy="7909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Personalizado 7">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00449E"/>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309</TotalTime>
  <Words>473</Words>
  <Application>Microsoft Office PowerPoint</Application>
  <PresentationFormat>Presentación en pantalla (4:3)</PresentationFormat>
  <Paragraphs>120</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Brío</vt:lpstr>
      <vt:lpstr>PLATAFORMAS  LMS Y CMS</vt:lpstr>
      <vt:lpstr>Plataforma LMS</vt:lpstr>
      <vt:lpstr>Las principales funciones del LMS son: </vt:lpstr>
      <vt:lpstr>Tipos de LMS</vt:lpstr>
      <vt:lpstr>E J E M P L O  LMS</vt:lpstr>
      <vt:lpstr>E J E M P L O  LMS </vt:lpstr>
      <vt:lpstr>LMS</vt:lpstr>
      <vt:lpstr>Plataforma CMS </vt:lpstr>
      <vt:lpstr>E J E M P L O s  CMS</vt:lpstr>
      <vt:lpstr>Los gestores de contenidos se pueden clasificar según: </vt:lpstr>
      <vt:lpstr>CMS</vt:lpstr>
      <vt:lpstr>DIFERENCIA </vt:lpstr>
      <vt:lpstr>REFERENCIAS  BIBLIOGRAFICAS</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PLATAFORMAS  LMS Y CMS</dc:title>
  <dc:creator>WinuE</dc:creator>
  <cp:lastModifiedBy>nairovi.velasquez</cp:lastModifiedBy>
  <cp:revision>34</cp:revision>
  <dcterms:created xsi:type="dcterms:W3CDTF">2010-05-20T13:27:21Z</dcterms:created>
  <dcterms:modified xsi:type="dcterms:W3CDTF">2010-05-22T14:08:04Z</dcterms:modified>
</cp:coreProperties>
</file>